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7" r:id="rId8"/>
    <p:sldId id="428" r:id="rId9"/>
    <p:sldId id="429" r:id="rId10"/>
    <p:sldId id="420" r:id="rId11"/>
    <p:sldId id="418" r:id="rId12"/>
    <p:sldId id="411" r:id="rId13"/>
    <p:sldId id="412" r:id="rId14"/>
    <p:sldId id="417" r:id="rId15"/>
    <p:sldId id="413" r:id="rId16"/>
    <p:sldId id="414" r:id="rId17"/>
    <p:sldId id="419" r:id="rId18"/>
    <p:sldId id="415" r:id="rId19"/>
    <p:sldId id="41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01/06/2016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31/05/2016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1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573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956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388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58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81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95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389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365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7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949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060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20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492</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EURRUB - Historical &amp; Planned</vt:lpstr>
      <vt:lpstr>EURRUB - Synthesis</vt:lpstr>
      <vt:lpstr>EURRUB - 2016</vt:lpstr>
      <vt:lpstr>EURUSD - Historical &amp; Planned</vt:lpstr>
      <vt:lpstr>EURUSD - Synthesis</vt:lpstr>
      <vt:lpstr>EURUSD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2016-06-01T14:27:14Z</dcterms:modified>
</cp:coreProperties>
</file>