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01/07/2016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30/06/2016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72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2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345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38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64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5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53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31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55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3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48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16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2016-07-01T14:07:25Z</dcterms:modified>
</cp:coreProperties>
</file>