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26" r:id="rId4"/>
    <p:sldId id="425" r:id="rId5"/>
    <p:sldId id="424" r:id="rId6"/>
    <p:sldId id="423" r:id="rId7"/>
    <p:sldId id="427" r:id="rId8"/>
    <p:sldId id="428" r:id="rId9"/>
    <p:sldId id="429" r:id="rId10"/>
    <p:sldId id="420" r:id="rId11"/>
    <p:sldId id="418" r:id="rId12"/>
    <p:sldId id="411" r:id="rId13"/>
    <p:sldId id="412" r:id="rId14"/>
    <p:sldId id="417" r:id="rId15"/>
    <p:sldId id="413" r:id="rId16"/>
    <p:sldId id="414" r:id="rId17"/>
    <p:sldId id="419" r:id="rId18"/>
    <p:sldId id="415" r:id="rId19"/>
    <p:sldId id="41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01/09/2016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31/08/2016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EURGBP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815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055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763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EURRUB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275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Synthesis</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175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070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7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90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- 2016</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999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7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36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28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EURGBP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37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EURRUB</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34139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95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5669</TotalTime>
  <Words>492</Words>
  <Application>Microsoft Office PowerPoint</Application>
  <PresentationFormat>Affichage à l'écran (4:3)</PresentationFormat>
  <Paragraphs>71</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EURRUB</vt:lpstr>
      <vt:lpstr> </vt:lpstr>
      <vt:lpstr>EURGBP - Historical &amp; Planned</vt:lpstr>
      <vt:lpstr>EURGBP - Synthesis</vt:lpstr>
      <vt:lpstr>EURGBP - 2016</vt:lpstr>
      <vt:lpstr>EURRUB - Historical &amp; Planned</vt:lpstr>
      <vt:lpstr>EURRUB - Synthesis</vt:lpstr>
      <vt:lpstr>EURRUB - 2016</vt:lpstr>
      <vt:lpstr>EURUSD - Historical &amp; Planned</vt:lpstr>
      <vt:lpstr>EURUSD - Synthesis</vt:lpstr>
      <vt:lpstr>EURUSD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696</cp:revision>
  <cp:lastPrinted>2012-02-01T10:00:25Z</cp:lastPrinted>
  <dcterms:created xsi:type="dcterms:W3CDTF">2010-04-23T15:09:35Z</dcterms:created>
  <dcterms:modified xsi:type="dcterms:W3CDTF">2016-09-01T11:32:05Z</dcterms:modified>
</cp:coreProperties>
</file>