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8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9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585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96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12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081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12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387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61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2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0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02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22136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88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22136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00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82528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57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2016-10-05T16:06:06Z</dcterms:modified>
</cp:coreProperties>
</file>