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26" r:id="rId4"/>
    <p:sldId id="425" r:id="rId5"/>
    <p:sldId id="424" r:id="rId6"/>
    <p:sldId id="423" r:id="rId7"/>
    <p:sldId id="427" r:id="rId8"/>
    <p:sldId id="428" r:id="rId9"/>
    <p:sldId id="429" r:id="rId10"/>
    <p:sldId id="420" r:id="rId11"/>
    <p:sldId id="418" r:id="rId12"/>
    <p:sldId id="411" r:id="rId13"/>
    <p:sldId id="412" r:id="rId14"/>
    <p:sldId id="417" r:id="rId15"/>
    <p:sldId id="413" r:id="rId16"/>
    <p:sldId id="414" r:id="rId17"/>
    <p:sldId id="419" r:id="rId18"/>
    <p:sldId id="415" r:id="rId19"/>
    <p:sldId id="41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01/11/2016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31/10/2016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EURGBP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903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64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716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EURRUB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889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Synthesis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511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366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021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54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001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7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36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739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EURGBP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710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EURRUB</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34139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873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5669</TotalTime>
  <Words>492</Words>
  <Application>Microsoft Office PowerPoint</Application>
  <PresentationFormat>Affichage à l'écran (4:3)</PresentationFormat>
  <Paragraphs>71</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EURRUB</vt:lpstr>
      <vt:lpstr> </vt:lpstr>
      <vt:lpstr>EURGBP - Historical &amp; Planned</vt:lpstr>
      <vt:lpstr>EURGBP - Synthesis</vt:lpstr>
      <vt:lpstr>EURGBP - 2016</vt:lpstr>
      <vt:lpstr>EURRUB - Historical &amp; Planned</vt:lpstr>
      <vt:lpstr>EURRUB - Synthesis</vt:lpstr>
      <vt:lpstr>EURRUB - 2016</vt:lpstr>
      <vt:lpstr>EURUSD - Historical &amp; Planned</vt:lpstr>
      <vt:lpstr>EURUSD - Synthesis</vt:lpstr>
      <vt:lpstr>EURUSD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2016-11-01T10:46:07Z</dcterms:modified>
</cp:coreProperties>
</file>