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5"/>
  </p:notesMasterIdLst>
  <p:sldIdLst>
    <p:sldId id="256" r:id="rId3"/>
    <p:sldId id="428" r:id="rId4"/>
    <p:sldId id="427" r:id="rId5"/>
    <p:sldId id="426" r:id="rId6"/>
    <p:sldId id="425" r:id="rId7"/>
    <p:sldId id="429" r:id="rId8"/>
    <p:sldId id="430" r:id="rId9"/>
    <p:sldId id="431" r:id="rId10"/>
    <p:sldId id="422" r:id="rId11"/>
    <p:sldId id="420" r:id="rId12"/>
    <p:sldId id="411" r:id="rId13"/>
    <p:sldId id="412" r:id="rId14"/>
    <p:sldId id="413" r:id="rId15"/>
    <p:sldId id="419" r:id="rId16"/>
    <p:sldId id="414" r:id="rId17"/>
    <p:sldId id="415" r:id="rId18"/>
    <p:sldId id="421" r:id="rId19"/>
    <p:sldId id="416" r:id="rId20"/>
    <p:sldId id="417" r:id="rId21"/>
    <p:sldId id="418" r:id="rId22"/>
    <p:sldId id="409" r:id="rId23"/>
    <p:sldId id="410" r:id="rId2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0" d="100"/>
          <a:sy n="110" d="100"/>
        </p:scale>
        <p:origin x="-179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24/11/2016</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11/24/2016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11/24/2016</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11/24/2016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11/24/2016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11/24/2016</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11/24/2016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11/24/2016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11/24/2016</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11/24/2016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11/24/2016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11/24/2016</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11/24/2016</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11/24/2016</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11/24/2016</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11/24/2016</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11/24/2016</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11/24/2016</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11/24/2016</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11/24/2016</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11/24/2016</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11/24/2016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11/24/2016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11/24/2016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11/24/2016</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11/24/2016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11/24/2016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11/24/2016</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11/24/2016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11/24/2016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11/24/2016</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11/24/2016</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11/24/2016</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11/24/2016</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11/24/2016</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11/24/2016</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11/24/2016</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11/24/2016</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24/11/2016</a:t>
            </a:r>
            <a:endParaRPr lang="fr-FR">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EURGBP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5033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EURGBP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81397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EURGBP - 2016</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59765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EURGBP - 2017</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66914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EURRUB - Historical &amp; Planned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11250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EURRUB - Synthesis</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4763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EURRUB - 2016</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15903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EURUSD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13963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Synthesis</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66440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- 2016</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52726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- 2017</a:t>
            </a: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64542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55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73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EURUSD</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560876"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3519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EURGBP</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560876"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77729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EURRUB</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334139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96854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5669</TotalTime>
  <Words>498</Words>
  <Application>Microsoft Office PowerPoint</Application>
  <PresentationFormat>Affichage à l'écran (4:3)</PresentationFormat>
  <Paragraphs>73</Paragraphs>
  <Slides>22</Slides>
  <Notes>0</Notes>
  <HiddenSlides>0</HiddenSlides>
  <MMClips>0</MMClips>
  <ScaleCrop>false</ScaleCrop>
  <HeadingPairs>
    <vt:vector size="4" baseType="variant">
      <vt:variant>
        <vt:lpstr>Thème</vt:lpstr>
      </vt:variant>
      <vt:variant>
        <vt:i4>2</vt:i4>
      </vt:variant>
      <vt:variant>
        <vt:lpstr>Titres des diapositives</vt:lpstr>
      </vt:variant>
      <vt:variant>
        <vt:i4>22</vt:i4>
      </vt:variant>
    </vt:vector>
  </HeadingPairs>
  <TitlesOfParts>
    <vt:vector size="24" baseType="lpstr">
      <vt:lpstr>Inspiration</vt:lpstr>
      <vt:lpstr>1_Inspiration</vt:lpstr>
      <vt:lpstr> Global Hedge Position</vt:lpstr>
      <vt:lpstr>Contents</vt:lpstr>
      <vt:lpstr> </vt:lpstr>
      <vt:lpstr>Hedging Summary</vt:lpstr>
      <vt:lpstr>Hedging Performance</vt:lpstr>
      <vt:lpstr>Sensitivity EURUSD</vt:lpstr>
      <vt:lpstr>Sensitivity EURGBP</vt:lpstr>
      <vt:lpstr>Sensitivity EURRUB</vt:lpstr>
      <vt:lpstr> </vt:lpstr>
      <vt:lpstr>EURGBP - Historical &amp; Planned</vt:lpstr>
      <vt:lpstr>EURGBP - Synthesis</vt:lpstr>
      <vt:lpstr>EURGBP - 2016</vt:lpstr>
      <vt:lpstr>EURGBP - 2017</vt:lpstr>
      <vt:lpstr>EURRUB - Historical &amp; Planned</vt:lpstr>
      <vt:lpstr>EURRUB - Synthesis</vt:lpstr>
      <vt:lpstr>EURRUB - 2016</vt:lpstr>
      <vt:lpstr>EURUSD - Historical &amp; Planned</vt:lpstr>
      <vt:lpstr>EURUSD - Synthesis</vt:lpstr>
      <vt:lpstr>EURUSD - 2016</vt:lpstr>
      <vt:lpstr>EURUSD - 2017</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696</cp:revision>
  <cp:lastPrinted>2012-02-01T10:00:25Z</cp:lastPrinted>
  <dcterms:created xsi:type="dcterms:W3CDTF">2010-04-23T15:09:35Z</dcterms:created>
  <dcterms:modified xsi:type="dcterms:W3CDTF">2016-11-24T12:27:09Z</dcterms:modified>
</cp:coreProperties>
</file>