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0" r:id="rId12"/>
    <p:sldId id="411" r:id="rId13"/>
    <p:sldId id="412" r:id="rId14"/>
    <p:sldId id="413" r:id="rId15"/>
    <p:sldId id="419" r:id="rId16"/>
    <p:sldId id="414" r:id="rId17"/>
    <p:sldId id="415" r:id="rId18"/>
    <p:sldId id="421" r:id="rId19"/>
    <p:sldId id="416" r:id="rId20"/>
    <p:sldId id="417"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29/11/2016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11/29/2016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11/29/2016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11/29/2016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11/29/2016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11/29/2016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11/29/2016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11/29/2016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11/29/2016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11/29/2016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11/29/2016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11/29/2016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11/29/2016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11/29/2016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11/29/2016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11/29/2016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smtClean="0">
                <a:solidFill>
                  <a:srgbClr val="302421"/>
                </a:solidFill>
                <a:latin typeface="Calibri" pitchFamily="34" charset="0"/>
              </a:rPr>
              <a:t>30</a:t>
            </a:r>
            <a:r>
              <a:rPr lang="fr-FR" dirty="0" smtClean="0">
                <a:solidFill>
                  <a:srgbClr val="302421"/>
                </a:solidFill>
                <a:latin typeface="Calibri" pitchFamily="34" charset="0"/>
              </a:rPr>
              <a:t>/11/2016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0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39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97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- 2017</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69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125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76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9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39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644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27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454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7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519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77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8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498</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2016-11-29T15:04:47Z</dcterms:modified>
</cp:coreProperties>
</file>