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28" r:id="rId4"/>
    <p:sldId id="427" r:id="rId5"/>
    <p:sldId id="426" r:id="rId6"/>
    <p:sldId id="425" r:id="rId7"/>
    <p:sldId id="429" r:id="rId8"/>
    <p:sldId id="430" r:id="rId9"/>
    <p:sldId id="431" r:id="rId10"/>
    <p:sldId id="422" r:id="rId11"/>
    <p:sldId id="420" r:id="rId12"/>
    <p:sldId id="411" r:id="rId13"/>
    <p:sldId id="412" r:id="rId14"/>
    <p:sldId id="413" r:id="rId15"/>
    <p:sldId id="419" r:id="rId16"/>
    <p:sldId id="414" r:id="rId17"/>
    <p:sldId id="415" r:id="rId18"/>
    <p:sldId id="421" r:id="rId19"/>
    <p:sldId id="416" r:id="rId20"/>
    <p:sldId id="417" r:id="rId21"/>
    <p:sldId id="41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02/01/2017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30/12/2016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042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284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988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- 2017</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772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559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468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802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086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575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634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- 2017</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254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5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7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17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264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EURRUB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413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789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498</Words>
  <Application>Microsoft Office PowerPoint</Application>
  <PresentationFormat>Affichage à l'écran (4:3)</PresentationFormat>
  <Paragraphs>73</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EURGBP - 2017</vt:lpstr>
      <vt:lpstr>EURRUB - Historical &amp; Planned</vt:lpstr>
      <vt:lpstr>EURRUB - Synthesis</vt:lpstr>
      <vt:lpstr>EURRUB - 2016</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2017-01-02T10:53:09Z</dcterms:modified>
</cp:coreProperties>
</file>