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0" r:id="rId12"/>
    <p:sldId id="411" r:id="rId13"/>
    <p:sldId id="412" r:id="rId14"/>
    <p:sldId id="413" r:id="rId15"/>
    <p:sldId id="419" r:id="rId16"/>
    <p:sldId id="414" r:id="rId17"/>
    <p:sldId id="415" r:id="rId18"/>
    <p:sldId id="421" r:id="rId19"/>
    <p:sldId id="416" r:id="rId20"/>
    <p:sldId id="417"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31/01/2017</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91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55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601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970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49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520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004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40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833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50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631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7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18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77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16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2017-02-01T12:45:10Z</dcterms:modified>
</cp:coreProperties>
</file>