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28" r:id="rId4"/>
    <p:sldId id="427" r:id="rId5"/>
    <p:sldId id="426" r:id="rId6"/>
    <p:sldId id="425" r:id="rId7"/>
    <p:sldId id="422" r:id="rId8"/>
    <p:sldId id="420" r:id="rId9"/>
    <p:sldId id="411" r:id="rId10"/>
    <p:sldId id="412" r:id="rId11"/>
    <p:sldId id="413" r:id="rId12"/>
    <p:sldId id="419" r:id="rId13"/>
    <p:sldId id="414" r:id="rId14"/>
    <p:sldId id="415" r:id="rId15"/>
    <p:sldId id="421" r:id="rId16"/>
    <p:sldId id="416" r:id="rId17"/>
    <p:sldId id="417" r:id="rId18"/>
    <p:sldId id="418"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01/03/2017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3/1/2017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3/1/2017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3/1/2017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3/1/2017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3/1/2017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3/1/2017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3/1/2017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3/1/2017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3/1/2017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3/1/2017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3/1/2017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3/1/2017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3/1/2017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3/1/2017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3/1/2017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3/1/2017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28/02/2017</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- 2017</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298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EURRUB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669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63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- 2016</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994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80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024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081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- 2017</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761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5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7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EURGBP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3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390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103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5669</TotalTime>
  <Words>492</Words>
  <Application>Microsoft Office PowerPoint</Application>
  <PresentationFormat>Affichage à l'écran (4:3)</PresentationFormat>
  <Paragraphs>70</Paragraphs>
  <Slides>19</Slides>
  <Notes>0</Notes>
  <HiddenSlides>0</HiddenSlides>
  <MMClips>0</MMClips>
  <ScaleCrop>false</ScaleCrop>
  <HeadingPairs>
    <vt:vector size="4" baseType="variant">
      <vt:variant>
        <vt:lpstr>Thème</vt:lpstr>
      </vt:variant>
      <vt:variant>
        <vt:i4>2</vt:i4>
      </vt:variant>
      <vt:variant>
        <vt:lpstr>Titres des diapositives</vt:lpstr>
      </vt:variant>
      <vt:variant>
        <vt:i4>19</vt:i4>
      </vt:variant>
    </vt:vector>
  </HeadingPairs>
  <TitlesOfParts>
    <vt:vector size="21" baseType="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EURRUB - Historical &amp; Planned</vt:lpstr>
      <vt:lpstr>EURRUB - Synthesis</vt:lpstr>
      <vt:lpstr>EURRUB - 2016</vt:lpstr>
      <vt:lpstr>EURUSD - Historical &amp; Planned</vt:lpstr>
      <vt:lpstr>EURUSD - Synthesis</vt:lpstr>
      <vt:lpstr>EURUSD - 2016</vt:lpstr>
      <vt:lpstr>EURUSD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697</cp:revision>
  <cp:lastPrinted>2012-02-01T10:00:25Z</cp:lastPrinted>
  <dcterms:created xsi:type="dcterms:W3CDTF">2010-04-23T15:09:35Z</dcterms:created>
  <dcterms:modified xsi:type="dcterms:W3CDTF">2017-03-01T16:26:06Z</dcterms:modified>
</cp:coreProperties>
</file>