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8" r:id="rId4"/>
    <p:sldId id="427" r:id="rId5"/>
    <p:sldId id="426" r:id="rId6"/>
    <p:sldId id="425" r:id="rId7"/>
    <p:sldId id="429" r:id="rId8"/>
    <p:sldId id="430" r:id="rId9"/>
    <p:sldId id="431" r:id="rId10"/>
    <p:sldId id="422" r:id="rId11"/>
    <p:sldId id="420" r:id="rId12"/>
    <p:sldId id="411" r:id="rId13"/>
    <p:sldId id="412" r:id="rId14"/>
    <p:sldId id="413" r:id="rId15"/>
    <p:sldId id="419" r:id="rId16"/>
    <p:sldId id="414" r:id="rId17"/>
    <p:sldId id="415" r:id="rId18"/>
    <p:sldId id="421" r:id="rId19"/>
    <p:sldId id="416" r:id="rId20"/>
    <p:sldId id="417" r:id="rId21"/>
    <p:sldId id="41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05/04/2017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4/5/2017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4/5/2017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4/5/2017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4/5/2017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4/5/2017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4/5/2017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4/5/2017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4/5/2017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4/5/2017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4/5/2017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159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0181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78487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41511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38839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2202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38269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4710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5893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21244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87042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p:cNvPicPr>
            <a:picLocks noChangeAspect="1"/>
          </p:cNvPicPr>
          <p:nvPr/>
        </p:nvPicPr>
        <p:blipFill>
          <a:blip r:embed="rId2"/>
          <a:stretch>
            <a:fillRect/>
          </a:stretch>
        </p:blipFill>
        <p:spPr>
          <a:xfrm>
            <a:off x="127000" y="1524000"/>
            <a:ext cx="8890000" cy="15644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p:cNvPicPr>
            <a:picLocks noChangeAspect="1"/>
          </p:cNvPicPr>
          <p:nvPr/>
        </p:nvPicPr>
        <p:blipFill>
          <a:blip r:embed="rId2"/>
          <a:stretch>
            <a:fillRect/>
          </a:stretch>
        </p:blipFill>
        <p:spPr>
          <a:xfrm>
            <a:off x="127000" y="1524000"/>
            <a:ext cx="8890000" cy="174517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p:cNvPicPr>
            <a:picLocks noChangeAspect="1"/>
          </p:cNvPicPr>
          <p:nvPr/>
        </p:nvPicPr>
        <p:blipFill>
          <a:blip r:embed="rId2"/>
          <a:stretch>
            <a:fillRect/>
          </a:stretch>
        </p:blipFill>
        <p:spPr>
          <a:xfrm>
            <a:off x="317500" y="1143000"/>
            <a:ext cx="4549235"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401004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pic>
        <p:nvPicPr>
          <p:cNvPr id="4" name="Image 3"/>
          <p:cNvPicPr>
            <a:picLocks noChangeAspect="1"/>
          </p:cNvPicPr>
          <p:nvPr/>
        </p:nvPicPr>
        <p:blipFill>
          <a:blip r:embed="rId2"/>
          <a:stretch>
            <a:fillRect/>
          </a:stretch>
        </p:blipFill>
        <p:spPr>
          <a:xfrm>
            <a:off x="317500" y="1143000"/>
            <a:ext cx="4549235"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10416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EURRUB</a:t>
            </a:r>
            <a:endParaRPr lang="en-US" dirty="0"/>
          </a:p>
        </p:txBody>
      </p:sp>
      <p:pic>
        <p:nvPicPr>
          <p:cNvPr id="4" name="Image 3"/>
          <p:cNvPicPr>
            <a:picLocks noChangeAspect="1"/>
          </p:cNvPicPr>
          <p:nvPr/>
        </p:nvPicPr>
        <p:blipFill>
          <a:blip r:embed="rId2"/>
          <a:stretch>
            <a:fillRect/>
          </a:stretch>
        </p:blipFill>
        <p:spPr>
          <a:xfrm>
            <a:off x="317500" y="1143000"/>
            <a:ext cx="3336107"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72133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510</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2017-04-05T13:44:20Z</dcterms:modified>
</cp:coreProperties>
</file>