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28" r:id="rId4"/>
    <p:sldId id="427" r:id="rId5"/>
    <p:sldId id="426" r:id="rId6"/>
    <p:sldId id="425" r:id="rId7"/>
    <p:sldId id="422" r:id="rId8"/>
    <p:sldId id="420" r:id="rId9"/>
    <p:sldId id="411" r:id="rId10"/>
    <p:sldId id="412" r:id="rId11"/>
    <p:sldId id="413" r:id="rId12"/>
    <p:sldId id="419" r:id="rId13"/>
    <p:sldId id="414" r:id="rId14"/>
    <p:sldId id="415" r:id="rId15"/>
    <p:sldId id="421" r:id="rId16"/>
    <p:sldId id="416" r:id="rId17"/>
    <p:sldId id="417" r:id="rId18"/>
    <p:sldId id="418"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03/05/2017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5/3/2017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5/3/2017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5/3/2017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5/3/2017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5/3/2017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5/3/2017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5/3/2017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5/3/2017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5/3/2017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5/3/2017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5/3/2017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5/3/2017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5/3/2017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5/3/2017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5/3/2017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28/04/2017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87124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65426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1481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413374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7654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33961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37062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92354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p:cNvPicPr>
            <a:picLocks noChangeAspect="1"/>
          </p:cNvPicPr>
          <p:nvPr/>
        </p:nvPicPr>
        <p:blipFill>
          <a:blip r:embed="rId2"/>
          <a:stretch>
            <a:fillRect/>
          </a:stretch>
        </p:blipFill>
        <p:spPr>
          <a:xfrm>
            <a:off x="127000" y="1524000"/>
            <a:ext cx="8890000" cy="156448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p:cNvPicPr>
            <a:picLocks noChangeAspect="1"/>
          </p:cNvPicPr>
          <p:nvPr/>
        </p:nvPicPr>
        <p:blipFill>
          <a:blip r:embed="rId2"/>
          <a:stretch>
            <a:fillRect/>
          </a:stretch>
        </p:blipFill>
        <p:spPr>
          <a:xfrm>
            <a:off x="127000" y="1524000"/>
            <a:ext cx="8890000" cy="174517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57083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2700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417654812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5690</TotalTime>
  <Words>504</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19</vt:i4>
      </vt:variant>
    </vt:vector>
  </HeadingPairs>
  <TitlesOfParts>
    <vt:vector size="28"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EURRUB - Historical &amp; Planned</vt:lpstr>
      <vt:lpstr>EURRUB - Synthesis</vt:lpstr>
      <vt:lpstr>EURRUB - 2016</vt:lpstr>
      <vt:lpstr>EURUSD - Historical &amp; Planned</vt:lpstr>
      <vt:lpstr>EURUSD - Synthesis</vt:lpstr>
      <vt:lpstr>EURUSD - 2016</vt:lpstr>
      <vt:lpstr>EURUSD - 2017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2017-05-03T07:52:08Z</dcterms:modified>
</cp:coreProperties>
</file>