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3"/>
  </p:notesMasterIdLst>
  <p:sldIdLst>
    <p:sldId id="256" r:id="rId3"/>
    <p:sldId id="425" r:id="rId4"/>
    <p:sldId id="424" r:id="rId5"/>
    <p:sldId id="423" r:id="rId6"/>
    <p:sldId id="422" r:id="rId7"/>
    <p:sldId id="429" r:id="rId8"/>
    <p:sldId id="419" r:id="rId9"/>
    <p:sldId id="427" r:id="rId10"/>
    <p:sldId id="411" r:id="rId11"/>
    <p:sldId id="412" r:id="rId12"/>
    <p:sldId id="413" r:id="rId13"/>
    <p:sldId id="426" r:id="rId14"/>
    <p:sldId id="414" r:id="rId15"/>
    <p:sldId id="415" r:id="rId16"/>
    <p:sldId id="428" r:id="rId17"/>
    <p:sldId id="416" r:id="rId18"/>
    <p:sldId id="417" r:id="rId19"/>
    <p:sldId id="418" r:id="rId20"/>
    <p:sldId id="409" r:id="rId21"/>
    <p:sldId id="410" r:id="rId22"/>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8" d="100"/>
          <a:sy n="108" d="100"/>
        </p:scale>
        <p:origin x="1884"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01/06/2017</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6/1/2017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6/1/2017</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6/1/2017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6/1/2017</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6/1/2017</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6/1/2017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6/1/2017</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6/1/2017</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6/1/2017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6/1/2017</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6/1/2017</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6/1/2017</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6/1/2017</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6/1/2017</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6/1/2017</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6/1/2017</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6/1/2017</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6/1/2017</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6/1/2017</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31/05/2017</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9330543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118281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51201"/>
          </a:xfrm>
          <a:prstGeom prst="rect">
            <a:avLst/>
          </a:prstGeom>
        </p:spPr>
      </p:pic>
    </p:spTree>
    <p:extLst>
      <p:ext uri="{BB962C8B-B14F-4D97-AF65-F5344CB8AC3E}">
        <p14:creationId xmlns:p14="http://schemas.microsoft.com/office/powerpoint/2010/main" val="25404680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367011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5182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653120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04963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441971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Image 2"/>
          <p:cNvPicPr>
            <a:picLocks noChangeAspect="1"/>
          </p:cNvPicPr>
          <p:nvPr/>
        </p:nvPicPr>
        <p:blipFill>
          <a:blip r:embed="rId2"/>
          <a:stretch>
            <a:fillRect/>
          </a:stretch>
        </p:blipFill>
        <p:spPr>
          <a:xfrm>
            <a:off x="236220" y="2349500"/>
            <a:ext cx="4083188" cy="2793467"/>
          </a:xfrm>
          <a:prstGeom prst="rect">
            <a:avLst/>
          </a:prstGeom>
        </p:spPr>
      </p:pic>
      <p:pic>
        <p:nvPicPr>
          <p:cNvPr id="4" name="Image 3"/>
          <p:cNvPicPr>
            <a:picLocks noChangeAspect="1"/>
          </p:cNvPicPr>
          <p:nvPr/>
        </p:nvPicPr>
        <p:blipFill>
          <a:blip r:embed="rId3"/>
          <a:stretch>
            <a:fillRect/>
          </a:stretch>
        </p:blipFill>
        <p:spPr>
          <a:xfrm>
            <a:off x="4749800" y="2349500"/>
            <a:ext cx="4083188" cy="2783900"/>
          </a:xfrm>
          <a:prstGeom prst="rect">
            <a:avLst/>
          </a:prstGeom>
        </p:spPr>
      </p:pic>
    </p:spTree>
    <p:extLst>
      <p:ext uri="{BB962C8B-B14F-4D97-AF65-F5344CB8AC3E}">
        <p14:creationId xmlns:p14="http://schemas.microsoft.com/office/powerpoint/2010/main" val="2868852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pic>
        <p:nvPicPr>
          <p:cNvPr id="3" name="Image 2"/>
          <p:cNvPicPr>
            <a:picLocks noChangeAspect="1"/>
          </p:cNvPicPr>
          <p:nvPr/>
        </p:nvPicPr>
        <p:blipFill>
          <a:blip r:embed="rId2"/>
          <a:stretch>
            <a:fillRect/>
          </a:stretch>
        </p:blipFill>
        <p:spPr>
          <a:xfrm>
            <a:off x="127000" y="1524000"/>
            <a:ext cx="8890000" cy="1564487"/>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pic>
        <p:nvPicPr>
          <p:cNvPr id="3" name="Image 2"/>
          <p:cNvPicPr>
            <a:picLocks noChangeAspect="1"/>
          </p:cNvPicPr>
          <p:nvPr/>
        </p:nvPicPr>
        <p:blipFill>
          <a:blip r:embed="rId2"/>
          <a:stretch>
            <a:fillRect/>
          </a:stretch>
        </p:blipFill>
        <p:spPr>
          <a:xfrm>
            <a:off x="127000" y="1524000"/>
            <a:ext cx="8890000" cy="1745178"/>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a:t>Sensitivity EURUSD</a:t>
            </a:r>
            <a:endParaRPr lang="en-US" dirty="0"/>
          </a:p>
        </p:txBody>
      </p:sp>
      <p:pic>
        <p:nvPicPr>
          <p:cNvPr id="4" name="Image 3"/>
          <p:cNvPicPr>
            <a:picLocks noChangeAspect="1"/>
          </p:cNvPicPr>
          <p:nvPr/>
        </p:nvPicPr>
        <p:blipFill>
          <a:blip r:embed="rId2"/>
          <a:stretch>
            <a:fillRect/>
          </a:stretch>
        </p:blipFill>
        <p:spPr>
          <a:xfrm>
            <a:off x="317500" y="1143000"/>
            <a:ext cx="4549235" cy="1905000"/>
          </a:xfrm>
          <a:prstGeom prst="rect">
            <a:avLst/>
          </a:prstGeom>
        </p:spPr>
      </p:pic>
      <p:pic>
        <p:nvPicPr>
          <p:cNvPr id="5" name="Image 4"/>
          <p:cNvPicPr>
            <a:picLocks noChangeAspect="1"/>
          </p:cNvPicPr>
          <p:nvPr/>
        </p:nvPicPr>
        <p:blipFill>
          <a:blip r:embed="rId3"/>
          <a:stretch>
            <a:fillRect/>
          </a:stretch>
        </p:blipFill>
        <p:spPr>
          <a:xfrm>
            <a:off x="3429000" y="3175000"/>
            <a:ext cx="5248704" cy="3429000"/>
          </a:xfrm>
          <a:prstGeom prst="rect">
            <a:avLst/>
          </a:prstGeom>
        </p:spPr>
      </p:pic>
    </p:spTree>
    <p:extLst>
      <p:ext uri="{BB962C8B-B14F-4D97-AF65-F5344CB8AC3E}">
        <p14:creationId xmlns:p14="http://schemas.microsoft.com/office/powerpoint/2010/main" val="1219958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582500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Image 2"/>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277140635"/>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5669</TotalTime>
  <Words>506</Words>
  <Application>Microsoft Office PowerPoint</Application>
  <PresentationFormat>Affichage à l'écran (4:3)</PresentationFormat>
  <Paragraphs>71</Paragraphs>
  <Slides>20</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20</vt:i4>
      </vt:variant>
    </vt:vector>
  </HeadingPairs>
  <TitlesOfParts>
    <vt:vector size="29"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Sensitivity EURUSD</vt:lpstr>
      <vt:lpstr> </vt:lpstr>
      <vt:lpstr>EURGBP - Historical &amp; Planned</vt:lpstr>
      <vt:lpstr>EURGBP - Synthesis</vt:lpstr>
      <vt:lpstr>EURGBP - 2016</vt:lpstr>
      <vt:lpstr>EURGBP - 2017</vt:lpstr>
      <vt:lpstr>EURRUB - Historical &amp; Planned</vt:lpstr>
      <vt:lpstr>EURRUB - Synthesis</vt:lpstr>
      <vt:lpstr>EURRUB - 2016</vt:lpstr>
      <vt:lpstr>EURUSD - Historical &amp; Planned</vt:lpstr>
      <vt:lpstr>EURUSD - Synthesis</vt:lpstr>
      <vt:lpstr>EURUSD - 2016</vt:lpstr>
      <vt:lpstr>EURUSD - 2017</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697</cp:revision>
  <cp:lastPrinted>2012-02-01T10:00:25Z</cp:lastPrinted>
  <dcterms:created xsi:type="dcterms:W3CDTF">2010-04-23T15:09:35Z</dcterms:created>
  <dcterms:modified xsi:type="dcterms:W3CDTF">2017-06-01T15:17:21Z</dcterms:modified>
</cp:coreProperties>
</file>