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25" r:id="rId4"/>
    <p:sldId id="424" r:id="rId5"/>
    <p:sldId id="423" r:id="rId6"/>
    <p:sldId id="422" r:id="rId7"/>
    <p:sldId id="429" r:id="rId8"/>
    <p:sldId id="430" r:id="rId9"/>
    <p:sldId id="419" r:id="rId10"/>
    <p:sldId id="427" r:id="rId11"/>
    <p:sldId id="411" r:id="rId12"/>
    <p:sldId id="412" r:id="rId13"/>
    <p:sldId id="413" r:id="rId14"/>
    <p:sldId id="426" r:id="rId15"/>
    <p:sldId id="414" r:id="rId16"/>
    <p:sldId id="415" r:id="rId17"/>
    <p:sldId id="428" r:id="rId18"/>
    <p:sldId id="416" r:id="rId19"/>
    <p:sldId id="417" r:id="rId20"/>
    <p:sldId id="418"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05/07/2017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7/5/2017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7/5/2017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7/5/2017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7/5/2017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7/5/2017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7/5/2017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7/5/2017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7/5/2017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7/5/2017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7/5/2017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7/5/2017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xmlns="" id="{4419903A-7D15-4CD7-9E20-CF32F31338C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1565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xmlns="" id="{C57216C4-383D-4190-B300-7A27086EFA62}"/>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8A464097-BF16-493D-99E5-4761C1C7BD9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4162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xmlns="" id="{A210CC5C-5E92-4F94-B572-F3D21FD6E7DA}"/>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FA00C7FA-8ADB-41D0-BE89-8C2DDE6BC3CB}"/>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74509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8055C250-A8F4-483D-B7B6-1AFDE7C0535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9877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xmlns="" id="{9C4E6997-3C66-4458-A61C-30A489DD3EC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713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xmlns="" id="{7C2B91C1-572F-41BD-A468-593590AEDC8F}"/>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EB6C2146-AD9B-44C5-B0AD-7F606E3F684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81169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F10A5EFA-C9FE-45A5-970A-9E97AA3DAEB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7550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E6C59A21-FDB0-4E76-89A4-3673E6700D3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7823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B8732D70-D0BF-4265-93D3-C7811F77F3EA}"/>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2A7603E1-6A08-4769-BE7D-53C01E80E655}"/>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909216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AF20C3C7-F2E3-43C3-8751-3AC706557815}"/>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DED912D7-CD7E-4655-8424-D17601F39C77}"/>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8999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135B51FC-F24E-462C-8DA9-9D789756CACF}"/>
              </a:ext>
            </a:extLst>
          </p:cNvPr>
          <p:cNvPicPr>
            <a:picLocks noChangeAspect="1"/>
          </p:cNvPicPr>
          <p:nvPr/>
        </p:nvPicPr>
        <p:blipFill>
          <a:blip r:embed="rId2"/>
          <a:stretch>
            <a:fillRect/>
          </a:stretch>
        </p:blipFill>
        <p:spPr>
          <a:xfrm>
            <a:off x="127000" y="1524000"/>
            <a:ext cx="8890000" cy="15644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41B6DDD1-C9B0-4459-87F8-A6A3B555552A}"/>
              </a:ext>
            </a:extLst>
          </p:cNvPr>
          <p:cNvPicPr>
            <a:picLocks noChangeAspect="1"/>
          </p:cNvPicPr>
          <p:nvPr/>
        </p:nvPicPr>
        <p:blipFill>
          <a:blip r:embed="rId2"/>
          <a:stretch>
            <a:fillRect/>
          </a:stretch>
        </p:blipFill>
        <p:spPr>
          <a:xfrm>
            <a:off x="127000" y="1524000"/>
            <a:ext cx="8890000" cy="174517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xmlns="" id="{E12D4837-3D30-494C-84CC-406F5A0B9F78}"/>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5" name="Image 4">
            <a:extLst>
              <a:ext uri="{FF2B5EF4-FFF2-40B4-BE49-F238E27FC236}">
                <a16:creationId xmlns:a16="http://schemas.microsoft.com/office/drawing/2014/main" xmlns="" id="{7802823D-67E9-4031-B63F-061659A9E9F1}"/>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342093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pic>
        <p:nvPicPr>
          <p:cNvPr id="4" name="Image 3">
            <a:extLst>
              <a:ext uri="{FF2B5EF4-FFF2-40B4-BE49-F238E27FC236}">
                <a16:creationId xmlns:a16="http://schemas.microsoft.com/office/drawing/2014/main" xmlns="" id="{70FB1CAC-AFCE-43BE-839E-57BF128ED625}"/>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5" name="Image 4">
            <a:extLst>
              <a:ext uri="{FF2B5EF4-FFF2-40B4-BE49-F238E27FC236}">
                <a16:creationId xmlns:a16="http://schemas.microsoft.com/office/drawing/2014/main" xmlns="" id="{EBD203B1-D5F1-4394-AFE6-E6795CF5FE44}"/>
              </a:ext>
            </a:extLst>
          </p:cNvPr>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276079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C0755B3C-43BA-407C-A5ED-200367F6236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1646221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496</Words>
  <Application>Microsoft Office PowerPoint</Application>
  <PresentationFormat>Affichage à l'écran (4:3)</PresentationFormat>
  <Paragraphs>72</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2017-07-05T15:55:37Z</dcterms:modified>
</cp:coreProperties>
</file>