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26" r:id="rId4"/>
    <p:sldId id="425" r:id="rId5"/>
    <p:sldId id="424" r:id="rId6"/>
    <p:sldId id="423" r:id="rId7"/>
    <p:sldId id="420" r:id="rId8"/>
    <p:sldId id="428" r:id="rId9"/>
    <p:sldId id="411" r:id="rId10"/>
    <p:sldId id="412" r:id="rId11"/>
    <p:sldId id="413" r:id="rId12"/>
    <p:sldId id="427" r:id="rId13"/>
    <p:sldId id="414" r:id="rId14"/>
    <p:sldId id="415" r:id="rId15"/>
    <p:sldId id="416" r:id="rId16"/>
    <p:sldId id="429" r:id="rId17"/>
    <p:sldId id="417" r:id="rId18"/>
    <p:sldId id="418" r:id="rId19"/>
    <p:sldId id="419"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03/08/2017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8/3/2017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8/3/2017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8/3/2017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8/3/2017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8/3/2017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8/3/2017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8/3/2017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8/3/2017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8/3/2017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8/3/2017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8/3/2017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8/3/2017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8/3/2017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8/3/2017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8/3/2017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8/3/2017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8/3/2017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31/07/2017</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Image 2">
            <a:extLst>
              <a:ext uri="{FF2B5EF4-FFF2-40B4-BE49-F238E27FC236}">
                <a16:creationId xmlns:a16="http://schemas.microsoft.com/office/drawing/2014/main" xmlns="" id="{36DFDCFE-8FC8-4973-B047-018009D5B851}"/>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xmlns="" id="{C1743EA5-AE7C-4651-A184-E5F32F91F86F}"/>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045444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xmlns="" id="{BEE74E13-8A7F-452B-8256-883D501D84FE}"/>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16824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Image 2">
            <a:extLst>
              <a:ext uri="{FF2B5EF4-FFF2-40B4-BE49-F238E27FC236}">
                <a16:creationId xmlns:a16="http://schemas.microsoft.com/office/drawing/2014/main" xmlns="" id="{2A138D0F-76EF-4E1A-BC33-BA63942C48C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278489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Image 2">
            <a:extLst>
              <a:ext uri="{FF2B5EF4-FFF2-40B4-BE49-F238E27FC236}">
                <a16:creationId xmlns:a16="http://schemas.microsoft.com/office/drawing/2014/main" xmlns="" id="{D8A49DAA-3CF9-4EE5-BB1B-7B853E8D180D}"/>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xmlns="" id="{A93B6B77-6DF0-4F66-AABF-D4C3E290F5A3}"/>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98462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- 2017</a:t>
            </a:r>
          </a:p>
        </p:txBody>
      </p:sp>
      <p:pic>
        <p:nvPicPr>
          <p:cNvPr id="3" name="Image 2">
            <a:extLst>
              <a:ext uri="{FF2B5EF4-FFF2-40B4-BE49-F238E27FC236}">
                <a16:creationId xmlns:a16="http://schemas.microsoft.com/office/drawing/2014/main" xmlns="" id="{FCE8D314-06B0-4015-9DE8-2EFE13735C36}"/>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xmlns="" id="{9B417040-8F54-4BDC-AB2A-2D151421A495}"/>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363237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EB3A1580-D81B-48DF-AD15-1AF96C13FCEB}"/>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061715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a:extLst>
              <a:ext uri="{FF2B5EF4-FFF2-40B4-BE49-F238E27FC236}">
                <a16:creationId xmlns:a16="http://schemas.microsoft.com/office/drawing/2014/main" xmlns="" id="{19A596BC-B401-46FA-9F1A-A59103A8A6E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295030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Image 2">
            <a:extLst>
              <a:ext uri="{FF2B5EF4-FFF2-40B4-BE49-F238E27FC236}">
                <a16:creationId xmlns:a16="http://schemas.microsoft.com/office/drawing/2014/main" xmlns="" id="{28454B38-5985-4154-91DC-E15A3822F5A6}"/>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xmlns="" id="{57594226-C2FE-4C97-9962-073BAF754896}"/>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3330695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Image 2">
            <a:extLst>
              <a:ext uri="{FF2B5EF4-FFF2-40B4-BE49-F238E27FC236}">
                <a16:creationId xmlns:a16="http://schemas.microsoft.com/office/drawing/2014/main" xmlns="" id="{17E163F6-5437-47AD-8F29-C640F2536BA7}"/>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xmlns="" id="{3328B407-F625-4293-B414-3A6342410DDE}"/>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322984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752147"/>
            <a:ext cx="8815388" cy="1602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4" y="2005108"/>
            <a:ext cx="8748713" cy="157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xmlns="" id="{C12A129C-D20D-43D4-8B68-C9BD03F8D80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940731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Image 2">
            <a:extLst>
              <a:ext uri="{FF2B5EF4-FFF2-40B4-BE49-F238E27FC236}">
                <a16:creationId xmlns:a16="http://schemas.microsoft.com/office/drawing/2014/main" xmlns="" id="{4E043828-B7F6-41C2-A018-EFAE04AFBDC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807709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Image 2">
            <a:extLst>
              <a:ext uri="{FF2B5EF4-FFF2-40B4-BE49-F238E27FC236}">
                <a16:creationId xmlns:a16="http://schemas.microsoft.com/office/drawing/2014/main" xmlns="" id="{84BAEA5D-91CA-4C8C-AE82-DD7D369319B1}"/>
              </a:ext>
            </a:extLst>
          </p:cNvPr>
          <p:cNvPicPr>
            <a:picLocks noChangeAspect="1"/>
          </p:cNvPicPr>
          <p:nvPr/>
        </p:nvPicPr>
        <p:blipFill>
          <a:blip r:embed="rId2"/>
          <a:stretch>
            <a:fillRect/>
          </a:stretch>
        </p:blipFill>
        <p:spPr>
          <a:xfrm>
            <a:off x="236220" y="2349500"/>
            <a:ext cx="4083188" cy="2793467"/>
          </a:xfrm>
          <a:prstGeom prst="rect">
            <a:avLst/>
          </a:prstGeom>
        </p:spPr>
      </p:pic>
      <p:pic>
        <p:nvPicPr>
          <p:cNvPr id="4" name="Image 3">
            <a:extLst>
              <a:ext uri="{FF2B5EF4-FFF2-40B4-BE49-F238E27FC236}">
                <a16:creationId xmlns:a16="http://schemas.microsoft.com/office/drawing/2014/main" xmlns="" id="{705961FC-D29F-4F5B-9C87-C2120709B230}"/>
              </a:ext>
            </a:extLst>
          </p:cNvPr>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46906497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5672</TotalTime>
  <Words>495</Words>
  <Application>Microsoft Office PowerPoint</Application>
  <PresentationFormat>Affichage à l'écran (4:3)</PresentationFormat>
  <Paragraphs>71</Paragraphs>
  <Slides>20</Slides>
  <Notes>0</Notes>
  <HiddenSlides>0</HiddenSlides>
  <MMClips>0</MMClips>
  <ScaleCrop>false</ScaleCrop>
  <HeadingPairs>
    <vt:vector size="4" baseType="variant">
      <vt:variant>
        <vt:lpstr>Thème</vt:lpstr>
      </vt:variant>
      <vt:variant>
        <vt:i4>2</vt:i4>
      </vt:variant>
      <vt:variant>
        <vt:lpstr>Titres des diapositives</vt:lpstr>
      </vt:variant>
      <vt:variant>
        <vt:i4>20</vt:i4>
      </vt:variant>
    </vt:vector>
  </HeadingPairs>
  <TitlesOfParts>
    <vt:vector size="22" baseType="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EURRUB - Historical &amp; Planned</vt:lpstr>
      <vt:lpstr>EURRUB - Synthesis</vt:lpstr>
      <vt:lpstr>EURRUB - 2016</vt:lpstr>
      <vt:lpstr>EURRUB - 2017</vt:lpstr>
      <vt:lpstr>EURUSD - Historical &amp; Planned</vt:lpstr>
      <vt:lpstr>EURUSD - Synthesis</vt:lpstr>
      <vt:lpstr>EURUSD - 2016</vt:lpstr>
      <vt:lpstr>EURUSD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697</cp:revision>
  <cp:lastPrinted>2012-02-01T10:00:25Z</cp:lastPrinted>
  <dcterms:created xsi:type="dcterms:W3CDTF">2010-04-23T15:09:35Z</dcterms:created>
  <dcterms:modified xsi:type="dcterms:W3CDTF">2017-08-03T11:46:33Z</dcterms:modified>
</cp:coreProperties>
</file>