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0" r:id="rId8"/>
    <p:sldId id="428" r:id="rId9"/>
    <p:sldId id="411" r:id="rId10"/>
    <p:sldId id="412" r:id="rId11"/>
    <p:sldId id="413" r:id="rId12"/>
    <p:sldId id="427" r:id="rId13"/>
    <p:sldId id="414" r:id="rId14"/>
    <p:sldId id="415" r:id="rId15"/>
    <p:sldId id="416" r:id="rId16"/>
    <p:sldId id="429" r:id="rId17"/>
    <p:sldId id="417" r:id="rId18"/>
    <p:sldId id="418" r:id="rId19"/>
    <p:sldId id="419"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xmlns="" id="{45C2C9FE-0BB3-4727-B5BA-BDBF881A31C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C55538FA-BB22-4D87-B9E7-708D4FDFA25A}"/>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62076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E5E7FFBE-CAA3-4009-8E97-8BC70CB44B1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3879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xmlns="" id="{286D3272-D2B6-4821-84F9-DB30B161287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9793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xmlns="" id="{6CE1EE4F-F54D-4C35-A77E-B439FD939D0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1E49F647-964D-41E4-B2BC-BEE892838E91}"/>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8128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- 2017</a:t>
            </a:r>
          </a:p>
        </p:txBody>
      </p:sp>
      <p:pic>
        <p:nvPicPr>
          <p:cNvPr id="3" name="Image 2">
            <a:extLst>
              <a:ext uri="{FF2B5EF4-FFF2-40B4-BE49-F238E27FC236}">
                <a16:creationId xmlns:a16="http://schemas.microsoft.com/office/drawing/2014/main" xmlns="" id="{D546C3C9-F911-46F6-A328-E083604DF612}"/>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7CBBD954-3281-4582-B6FB-22445246F5BD}"/>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6542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C193E418-D63F-44C5-8E15-9799EB2F75D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4411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D6810AF6-F31E-42AA-9409-D30BC9B502B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5939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54FF18E2-2C72-4726-8603-6976124E353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E3AD7C26-9B7B-4292-A19D-C848AEEB01F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270281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0E029F07-3B76-43CB-999F-E6D3CA7BF21B}"/>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8A69E596-341C-4846-A29E-8CE2B1A98BF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67562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3D9DC628-41F9-4199-AEE0-F7A36A3AA60E}"/>
              </a:ext>
            </a:extLst>
          </p:cNvPr>
          <p:cNvPicPr>
            <a:picLocks noChangeAspect="1"/>
          </p:cNvPicPr>
          <p:nvPr/>
        </p:nvPicPr>
        <p:blipFill>
          <a:blip r:embed="rId2"/>
          <a:stretch>
            <a:fillRect/>
          </a:stretch>
        </p:blipFill>
        <p:spPr>
          <a:xfrm>
            <a:off x="127000" y="1524000"/>
            <a:ext cx="8890000" cy="175412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75E26267-2A7C-4580-A05E-017D6B81A6F3}"/>
              </a:ext>
            </a:extLst>
          </p:cNvPr>
          <p:cNvPicPr>
            <a:picLocks noChangeAspect="1"/>
          </p:cNvPicPr>
          <p:nvPr/>
        </p:nvPicPr>
        <p:blipFill>
          <a:blip r:embed="rId2"/>
          <a:stretch>
            <a:fillRect/>
          </a:stretch>
        </p:blipFill>
        <p:spPr>
          <a:xfrm>
            <a:off x="127000" y="1524000"/>
            <a:ext cx="8890000" cy="175451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C2CC9AFE-72DD-4114-8AB0-2AC6B060543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654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xmlns="" id="{B1198B9C-95EC-453C-9DF0-B722BECE2CD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3137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xmlns="" id="{69FC4C0B-6A3E-42B7-85F7-4B462E7C649E}"/>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5AD6123C-39DB-4CD5-965E-624FE5BD18EB}"/>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6033777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495</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EURRUB - Historical &amp; Planned</vt:lpstr>
      <vt:lpstr>EURRUB - Synthesis</vt:lpstr>
      <vt:lpstr>EURRUB - 2016</vt:lpstr>
      <vt:lpstr>EURRUB - 2017</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695</cp:revision>
  <cp:lastPrinted>2012-02-01T10:00:25Z</cp:lastPrinted>
  <dcterms:created xsi:type="dcterms:W3CDTF">2010-04-23T15:09:35Z</dcterms:created>
  <dcterms:modified xsi:type="dcterms:W3CDTF">2017-09-01T11:43:16Z</dcterms:modified>
</cp:coreProperties>
</file>