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0" r:id="rId8"/>
    <p:sldId id="428" r:id="rId9"/>
    <p:sldId id="411" r:id="rId10"/>
    <p:sldId id="412" r:id="rId11"/>
    <p:sldId id="413" r:id="rId12"/>
    <p:sldId id="427" r:id="rId13"/>
    <p:sldId id="414" r:id="rId14"/>
    <p:sldId id="415" r:id="rId15"/>
    <p:sldId id="416" r:id="rId16"/>
    <p:sldId id="429" r:id="rId17"/>
    <p:sldId id="417" r:id="rId18"/>
    <p:sldId id="418" r:id="rId19"/>
    <p:sldId id="419"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02/10/2017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29/09/2017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a:extLst>
              <a:ext uri="{FF2B5EF4-FFF2-40B4-BE49-F238E27FC236}">
                <a16:creationId xmlns:a16="http://schemas.microsoft.com/office/drawing/2014/main" id="{7D2F58E6-335C-48A5-B48E-311FC24B788F}"/>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4499D81F-AF87-4FAF-92F2-5E37E36427D9}"/>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10665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FA0D58A9-8D30-4789-9A4E-913E763B9171}"/>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38957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id="{3462044E-E92F-4C6A-B1EF-13F0E9A58B1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80252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a:extLst>
              <a:ext uri="{FF2B5EF4-FFF2-40B4-BE49-F238E27FC236}">
                <a16:creationId xmlns:a16="http://schemas.microsoft.com/office/drawing/2014/main" id="{EEA6A971-A5E7-4E15-9DE8-C01EEA8D7161}"/>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4ACA6B76-4CA8-46D0-99FE-DA3D5967A2CB}"/>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520854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- 2017</a:t>
            </a:r>
          </a:p>
        </p:txBody>
      </p:sp>
      <p:pic>
        <p:nvPicPr>
          <p:cNvPr id="3" name="Image 2">
            <a:extLst>
              <a:ext uri="{FF2B5EF4-FFF2-40B4-BE49-F238E27FC236}">
                <a16:creationId xmlns:a16="http://schemas.microsoft.com/office/drawing/2014/main" id="{222C8CA2-19AE-426C-B220-046C4B6D95A4}"/>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1D2BC982-BF0D-4E1F-8CBE-FD66E4355BCD}"/>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649547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AD36041-9F87-46C0-8103-E9E090080AA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6223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id="{4105EFF2-6C93-42C5-B5BE-587E598E2602}"/>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99631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id="{BF4685F4-23AD-4A6E-84D9-2D2A24B8CD3E}"/>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EFFA0680-B5AE-4F47-BCCB-CC39FA161B66}"/>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14479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id="{90E3970F-0530-4F9B-84CD-D8468BA92E50}"/>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A6A5B515-5FAC-44BF-AAFC-4C03D99D1FD5}"/>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03965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id="{B0F4F110-7F3B-4A97-B64A-655BE5B464A8}"/>
              </a:ext>
            </a:extLst>
          </p:cNvPr>
          <p:cNvPicPr>
            <a:picLocks noChangeAspect="1"/>
          </p:cNvPicPr>
          <p:nvPr/>
        </p:nvPicPr>
        <p:blipFill>
          <a:blip r:embed="rId2"/>
          <a:stretch>
            <a:fillRect/>
          </a:stretch>
        </p:blipFill>
        <p:spPr>
          <a:xfrm>
            <a:off x="127000" y="1524000"/>
            <a:ext cx="8890000" cy="175412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id="{2D38CADE-A9EF-4659-A92E-FED3EC4070C6}"/>
              </a:ext>
            </a:extLst>
          </p:cNvPr>
          <p:cNvPicPr>
            <a:picLocks noChangeAspect="1"/>
          </p:cNvPicPr>
          <p:nvPr/>
        </p:nvPicPr>
        <p:blipFill>
          <a:blip r:embed="rId2"/>
          <a:stretch>
            <a:fillRect/>
          </a:stretch>
        </p:blipFill>
        <p:spPr>
          <a:xfrm>
            <a:off x="127000" y="1524000"/>
            <a:ext cx="8890000" cy="175451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42E20C2D-48EB-4ECF-A0DD-32E9738493E4}"/>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65333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a:extLst>
              <a:ext uri="{FF2B5EF4-FFF2-40B4-BE49-F238E27FC236}">
                <a16:creationId xmlns:a16="http://schemas.microsoft.com/office/drawing/2014/main" id="{598F03C3-98EF-4145-98F0-45D269DFE7C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63840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a:extLst>
              <a:ext uri="{FF2B5EF4-FFF2-40B4-BE49-F238E27FC236}">
                <a16:creationId xmlns:a16="http://schemas.microsoft.com/office/drawing/2014/main" id="{6DEFFBA1-E6EA-4404-B3E2-2957B5D7C17C}"/>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id="{C76A2963-08A5-4F21-9439-EDF477DBD718}"/>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50899959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507</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20</vt:i4>
      </vt:variant>
    </vt:vector>
  </HeadingPairs>
  <TitlesOfParts>
    <vt:vector size="29"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EURRUB - Historical &amp; Planned</vt:lpstr>
      <vt:lpstr>EURRUB - Synthesis</vt:lpstr>
      <vt:lpstr>EURRUB - 2016</vt:lpstr>
      <vt:lpstr>EURRUB - 2017</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2017-10-02T09:32:48Z</dcterms:modified>
</cp:coreProperties>
</file>