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26" r:id="rId4"/>
    <p:sldId id="425" r:id="rId5"/>
    <p:sldId id="424" r:id="rId6"/>
    <p:sldId id="423" r:id="rId7"/>
    <p:sldId id="420" r:id="rId8"/>
    <p:sldId id="428" r:id="rId9"/>
    <p:sldId id="411" r:id="rId10"/>
    <p:sldId id="412" r:id="rId11"/>
    <p:sldId id="413" r:id="rId12"/>
    <p:sldId id="427" r:id="rId13"/>
    <p:sldId id="414" r:id="rId14"/>
    <p:sldId id="415" r:id="rId15"/>
    <p:sldId id="416" r:id="rId16"/>
    <p:sldId id="429" r:id="rId17"/>
    <p:sldId id="417" r:id="rId18"/>
    <p:sldId id="418" r:id="rId19"/>
    <p:sldId id="419"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01/11/2017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Image 2">
            <a:extLst>
              <a:ext uri="{FF2B5EF4-FFF2-40B4-BE49-F238E27FC236}">
                <a16:creationId xmlns:a16="http://schemas.microsoft.com/office/drawing/2014/main" id="{FB9C0183-3E42-4901-8394-88B590E79C78}"/>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29E7C56A-9A4E-4B2B-A12C-C1B3DB2746D8}"/>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43570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DA637BE8-605B-40EE-8732-5408BF6B01F0}"/>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811382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a:extLst>
              <a:ext uri="{FF2B5EF4-FFF2-40B4-BE49-F238E27FC236}">
                <a16:creationId xmlns:a16="http://schemas.microsoft.com/office/drawing/2014/main" id="{8D592D9B-D50E-4238-BAA0-0F4549E031E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93679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Image 2">
            <a:extLst>
              <a:ext uri="{FF2B5EF4-FFF2-40B4-BE49-F238E27FC236}">
                <a16:creationId xmlns:a16="http://schemas.microsoft.com/office/drawing/2014/main" id="{B82F3222-9B43-42A5-A587-A0E932A18A5F}"/>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D8269AC1-4B9C-4683-9494-8E61F07901E9}"/>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302412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- 2017</a:t>
            </a:r>
          </a:p>
        </p:txBody>
      </p:sp>
      <p:pic>
        <p:nvPicPr>
          <p:cNvPr id="3" name="Image 2">
            <a:extLst>
              <a:ext uri="{FF2B5EF4-FFF2-40B4-BE49-F238E27FC236}">
                <a16:creationId xmlns:a16="http://schemas.microsoft.com/office/drawing/2014/main" id="{7F03B449-B90F-4944-88DC-5E4CA35638AB}"/>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97458F51-29FE-420B-8317-1A932C5BC278}"/>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6847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9DA27A8C-D80A-480B-A6A2-9D5105C6CE2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65673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id="{9B4DDE68-7A54-47C5-BA27-4F9BC4F9254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41185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id="{571B842F-AB2B-40D0-819E-DB928C9122C2}"/>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71A1D51A-0A4F-4A70-869B-C10C87BD0DE8}"/>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869892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id="{86C8E97C-C0C9-43D5-8C8E-4F19785A07D0}"/>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10824178-46F3-4B35-8861-E733F96CEB2B}"/>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202268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D480B128-1633-400C-9D16-4D1F338C7159}"/>
              </a:ext>
            </a:extLst>
          </p:cNvPr>
          <p:cNvPicPr>
            <a:picLocks noChangeAspect="1"/>
          </p:cNvPicPr>
          <p:nvPr/>
        </p:nvPicPr>
        <p:blipFill>
          <a:blip r:embed="rId2"/>
          <a:stretch>
            <a:fillRect/>
          </a:stretch>
        </p:blipFill>
        <p:spPr>
          <a:xfrm>
            <a:off x="127000" y="1524000"/>
            <a:ext cx="8890000" cy="175412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id="{0B769216-0775-4B9C-9DB1-95684A48FD17}"/>
              </a:ext>
            </a:extLst>
          </p:cNvPr>
          <p:cNvPicPr>
            <a:picLocks noChangeAspect="1"/>
          </p:cNvPicPr>
          <p:nvPr/>
        </p:nvPicPr>
        <p:blipFill>
          <a:blip r:embed="rId2"/>
          <a:stretch>
            <a:fillRect/>
          </a:stretch>
        </p:blipFill>
        <p:spPr>
          <a:xfrm>
            <a:off x="127000" y="1524000"/>
            <a:ext cx="8890000" cy="175451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4C0B3296-9128-45AD-A698-9EE11F0E176F}"/>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88151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Image 2">
            <a:extLst>
              <a:ext uri="{FF2B5EF4-FFF2-40B4-BE49-F238E27FC236}">
                <a16:creationId xmlns:a16="http://schemas.microsoft.com/office/drawing/2014/main" id="{937D30C9-38AF-41D6-A693-D50DE1DAA25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21498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Image 2">
            <a:extLst>
              <a:ext uri="{FF2B5EF4-FFF2-40B4-BE49-F238E27FC236}">
                <a16:creationId xmlns:a16="http://schemas.microsoft.com/office/drawing/2014/main" id="{03056224-D1AC-4256-9E7C-9C96AFDEFFB6}"/>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9A62F202-15BC-4898-BD64-2F9AA3CCA38F}"/>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78804267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507</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20</vt:i4>
      </vt:variant>
    </vt:vector>
  </HeadingPairs>
  <TitlesOfParts>
    <vt:vector size="29"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EURRUB - Historical &amp; Planned</vt:lpstr>
      <vt:lpstr>EURRUB - Synthesis</vt:lpstr>
      <vt:lpstr>EURRUB - 2016</vt:lpstr>
      <vt:lpstr>EURRUB - 2017</vt:lpstr>
      <vt:lpstr>EURUSD - Historical &amp; Planned</vt:lpstr>
      <vt:lpstr>EURUSD - Synthesis</vt:lpstr>
      <vt:lpstr>EURUSD - 2016</vt:lpstr>
      <vt:lpstr>EURUSD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695</cp:revision>
  <cp:lastPrinted>2012-02-01T10:00:25Z</cp:lastPrinted>
  <dcterms:created xsi:type="dcterms:W3CDTF">2010-04-23T15:09:35Z</dcterms:created>
  <dcterms:modified xsi:type="dcterms:W3CDTF">2017-11-01T10:14:19Z</dcterms:modified>
</cp:coreProperties>
</file>