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25" r:id="rId4"/>
    <p:sldId id="424" r:id="rId5"/>
    <p:sldId id="423" r:id="rId6"/>
    <p:sldId id="422" r:id="rId7"/>
    <p:sldId id="419" r:id="rId8"/>
    <p:sldId id="427" r:id="rId9"/>
    <p:sldId id="411" r:id="rId10"/>
    <p:sldId id="412" r:id="rId11"/>
    <p:sldId id="413" r:id="rId12"/>
    <p:sldId id="426" r:id="rId13"/>
    <p:sldId id="414" r:id="rId14"/>
    <p:sldId id="415" r:id="rId15"/>
    <p:sldId id="428" r:id="rId16"/>
    <p:sldId id="416" r:id="rId17"/>
    <p:sldId id="417" r:id="rId18"/>
    <p:sldId id="418"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05/12/2017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12/5/2017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12/5/2017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12/5/2017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12/5/2017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12/5/2017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12/5/2017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12/5/2017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12/5/2017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12/5/2017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12/5/2017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12/5/2017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12/5/2017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12/5/2017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12/5/2017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12/5/2017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12/5/2017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Image 2">
            <a:extLst>
              <a:ext uri="{FF2B5EF4-FFF2-40B4-BE49-F238E27FC236}">
                <a16:creationId xmlns:a16="http://schemas.microsoft.com/office/drawing/2014/main" xmlns="" id="{579F7A63-17C8-4B1F-A0D2-079D9B7033B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D11F97C5-F09C-4E9E-87FF-8F8294AAC5A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1314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67970969-8FC3-4A74-8FDB-D7B5559D0422}"/>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20179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a:extLst>
              <a:ext uri="{FF2B5EF4-FFF2-40B4-BE49-F238E27FC236}">
                <a16:creationId xmlns:a16="http://schemas.microsoft.com/office/drawing/2014/main" xmlns="" id="{F728EF1C-AC30-44E3-96DD-D6BDE517E30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11429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Image 2">
            <a:extLst>
              <a:ext uri="{FF2B5EF4-FFF2-40B4-BE49-F238E27FC236}">
                <a16:creationId xmlns:a16="http://schemas.microsoft.com/office/drawing/2014/main" xmlns="" id="{40D8A0BA-2C43-4671-B4EB-9144FFF1CE1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3C893BD3-21BB-4CA2-ADAD-122AF5C946B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8551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00D1AC3A-6F8A-4FED-8256-1851414AE8C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93324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xmlns="" id="{8B315203-99A3-4709-8F22-2D0DECDE68D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8606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xmlns="" id="{DDDC80A0-6142-4F0B-A7EA-FD27815A42E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9250EC53-C149-4793-8E00-11CFFDBD3B2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5600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xmlns="" id="{8E60A64F-9022-4982-8FC4-108337154D5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01A57A4E-87DC-4465-A621-C6C2A453522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9270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xmlns="" id="{A9951DA1-7CE1-4F2F-8595-6C370EA8AA8A}"/>
              </a:ext>
            </a:extLst>
          </p:cNvPr>
          <p:cNvPicPr>
            <a:picLocks noChangeAspect="1"/>
          </p:cNvPicPr>
          <p:nvPr/>
        </p:nvPicPr>
        <p:blipFill>
          <a:blip r:embed="rId2"/>
          <a:stretch>
            <a:fillRect/>
          </a:stretch>
        </p:blipFill>
        <p:spPr>
          <a:xfrm>
            <a:off x="127000" y="1524000"/>
            <a:ext cx="8890000" cy="156448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xmlns="" id="{43F1DE9B-8F9C-46BD-A8B1-9D5B2D4CCA75}"/>
              </a:ext>
            </a:extLst>
          </p:cNvPr>
          <p:cNvPicPr>
            <a:picLocks noChangeAspect="1"/>
          </p:cNvPicPr>
          <p:nvPr/>
        </p:nvPicPr>
        <p:blipFill>
          <a:blip r:embed="rId2"/>
          <a:stretch>
            <a:fillRect/>
          </a:stretch>
        </p:blipFill>
        <p:spPr>
          <a:xfrm>
            <a:off x="127000" y="1524000"/>
            <a:ext cx="8890000" cy="175451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7A8DFBAB-A862-41A9-9E7C-75997DAD437E}"/>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4142633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Image 2">
            <a:extLst>
              <a:ext uri="{FF2B5EF4-FFF2-40B4-BE49-F238E27FC236}">
                <a16:creationId xmlns:a16="http://schemas.microsoft.com/office/drawing/2014/main" xmlns="" id="{4A24E436-5282-4FA0-8D5A-599895B4A2A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89625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Image 2">
            <a:extLst>
              <a:ext uri="{FF2B5EF4-FFF2-40B4-BE49-F238E27FC236}">
                <a16:creationId xmlns:a16="http://schemas.microsoft.com/office/drawing/2014/main" xmlns="" id="{34966BA9-032D-4766-9DED-325754DF70A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Image 3">
            <a:extLst>
              <a:ext uri="{FF2B5EF4-FFF2-40B4-BE49-F238E27FC236}">
                <a16:creationId xmlns:a16="http://schemas.microsoft.com/office/drawing/2014/main" xmlns="" id="{CE5B4227-EF6E-457B-AF8D-DEC47FB9646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4758078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492</Words>
  <Application>Microsoft Office PowerPoint</Application>
  <PresentationFormat>Affichage à l'écran (4:3)</PresentationFormat>
  <Paragraphs>70</Paragraphs>
  <Slides>19</Slides>
  <Notes>0</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EURRUB - Historical &amp; Planned</vt:lpstr>
      <vt:lpstr>EURRUB - Synthesis</vt:lpstr>
      <vt:lpstr>EURRUB - 2016</vt:lpstr>
      <vt:lpstr>EURUSD - Historical &amp; Planned</vt:lpstr>
      <vt:lpstr>EURUSD - Synthesis</vt:lpstr>
      <vt:lpstr>EURUSD - 2016</vt:lpstr>
      <vt:lpstr>EURUSD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695</cp:revision>
  <cp:lastPrinted>2012-02-01T10:00:25Z</cp:lastPrinted>
  <dcterms:created xsi:type="dcterms:W3CDTF">2010-04-23T15:09:35Z</dcterms:created>
  <dcterms:modified xsi:type="dcterms:W3CDTF">2017-12-05T08:10:05Z</dcterms:modified>
</cp:coreProperties>
</file>