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0" r:id="rId8"/>
    <p:sldId id="428" r:id="rId9"/>
    <p:sldId id="411" r:id="rId10"/>
    <p:sldId id="412" r:id="rId11"/>
    <p:sldId id="413" r:id="rId12"/>
    <p:sldId id="414" r:id="rId13"/>
    <p:sldId id="427" r:id="rId14"/>
    <p:sldId id="415" r:id="rId15"/>
    <p:sldId id="416" r:id="rId16"/>
    <p:sldId id="429" r:id="rId17"/>
    <p:sldId id="417" r:id="rId18"/>
    <p:sldId id="418" r:id="rId19"/>
    <p:sldId id="419"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id="{450C3530-D842-4C61-A708-7E1AAFA98E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6544498F-7DAC-40AD-83B7-4D9D13D050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0310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Image 2">
            <a:extLst>
              <a:ext uri="{FF2B5EF4-FFF2-40B4-BE49-F238E27FC236}">
                <a16:creationId xmlns:a16="http://schemas.microsoft.com/office/drawing/2014/main" id="{63F143E1-7A56-4D2F-90C0-0880E80FAC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C8ACF122-E47D-4038-8393-7D609E9B7B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186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C25E563-6414-4FC5-82E4-E2C5C243FDBB}"/>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15820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id="{42D63177-2474-4734-B880-D732DA211F4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4359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id="{849CC573-A1D3-4E83-8707-EF725075490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9154D265-D9DB-486C-A48E-8EA7A238347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145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7325D0D-6476-4B04-BADA-34DF625E8C6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5221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773E8CD5-1162-4331-9FE8-D0A60110E63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2829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A7031BED-C2A3-4F40-BAFF-F924F7D4388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6361F215-5BCF-4128-8CF9-D4F13AC7969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750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1F0CE732-CD8A-47F2-A9AC-A98A2629A4D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DF1856CD-43DA-43C3-A21B-02F37662287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405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8A9BBD2D-8192-4D38-8D80-795AEBC88565}"/>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4" name="Image 3">
            <a:extLst>
              <a:ext uri="{FF2B5EF4-FFF2-40B4-BE49-F238E27FC236}">
                <a16:creationId xmlns:a16="http://schemas.microsoft.com/office/drawing/2014/main" id="{84857BFC-1583-4460-9DB9-C3237461035E}"/>
              </a:ext>
            </a:extLst>
          </p:cNvPr>
          <p:cNvPicPr>
            <a:picLocks noChangeAspect="1"/>
          </p:cNvPicPr>
          <p:nvPr/>
        </p:nvPicPr>
        <p:blipFill>
          <a:blip r:embed="rId2"/>
          <a:stretch>
            <a:fillRect/>
          </a:stretch>
        </p:blipFill>
        <p:spPr>
          <a:xfrm>
            <a:off x="30937" y="1710152"/>
            <a:ext cx="911306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FE369DA-037C-4CD9-8882-E1BD3624126C}"/>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89779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id="{4FEB6AB2-78DC-4BB3-A388-5AC13D0349B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9841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id="{770808DF-F426-4B70-8DCE-3DE37F47C3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6A62BCAB-79A5-4602-AF65-ECE433D633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879541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507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2018-01-03T16:26:23Z</dcterms:modified>
</cp:coreProperties>
</file>