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27" r:id="rId4"/>
    <p:sldId id="426" r:id="rId5"/>
    <p:sldId id="425" r:id="rId6"/>
    <p:sldId id="424" r:id="rId7"/>
    <p:sldId id="421" r:id="rId8"/>
    <p:sldId id="429" r:id="rId9"/>
    <p:sldId id="411" r:id="rId10"/>
    <p:sldId id="412" r:id="rId11"/>
    <p:sldId id="413" r:id="rId12"/>
    <p:sldId id="414" r:id="rId13"/>
    <p:sldId id="428" r:id="rId14"/>
    <p:sldId id="415" r:id="rId15"/>
    <p:sldId id="416" r:id="rId16"/>
    <p:sldId id="430" r:id="rId17"/>
    <p:sldId id="417" r:id="rId18"/>
    <p:sldId id="418" r:id="rId19"/>
    <p:sldId id="419" r:id="rId20"/>
    <p:sldId id="420"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01/02/2018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a:extLst>
              <a:ext uri="{FF2B5EF4-FFF2-40B4-BE49-F238E27FC236}">
                <a16:creationId xmlns:a16="http://schemas.microsoft.com/office/drawing/2014/main" xmlns="" id="{910499A8-BDD9-4103-BBCA-A340D11EE16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1099E554-B888-427A-BD9A-0FD35CA9BF4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7992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Image 2">
            <a:extLst>
              <a:ext uri="{FF2B5EF4-FFF2-40B4-BE49-F238E27FC236}">
                <a16:creationId xmlns:a16="http://schemas.microsoft.com/office/drawing/2014/main" xmlns="" id="{94C563E1-6D62-4790-AE93-EAEFB62DBED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17A0BF86-89A4-4C2B-A547-D1802200BB1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61031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30D0CA75-F3E3-4008-916B-58FBB2448FCE}"/>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92866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xmlns="" id="{C32E5030-16B9-42BA-8D86-2892B5D832C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9470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a:extLst>
              <a:ext uri="{FF2B5EF4-FFF2-40B4-BE49-F238E27FC236}">
                <a16:creationId xmlns:a16="http://schemas.microsoft.com/office/drawing/2014/main" xmlns="" id="{F4AE8793-F802-47CB-B2B2-2FB3C736C01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6F6A82BD-E7BD-473A-928A-E35CBDFE8A3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23628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78DBC005-9899-4AB7-84F8-E4EB2EEEACD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0616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xmlns="" id="{2115DE76-2AEC-4E1F-8C1B-17FC0D5C525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2014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xmlns="" id="{1EF1D0E8-199B-4644-B770-FA5466F2D41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A74FE673-5B0A-45E3-B6D1-3CC6ED24BA9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56766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xmlns="" id="{1A0DAC6B-83DF-467C-971B-59BF531D4C4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14C96FD5-C2FF-4DF7-9727-64289BE4C62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4534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Image 2">
            <a:extLst>
              <a:ext uri="{FF2B5EF4-FFF2-40B4-BE49-F238E27FC236}">
                <a16:creationId xmlns:a16="http://schemas.microsoft.com/office/drawing/2014/main" xmlns="" id="{E533CABD-1D87-4927-9B4D-DB7A40FAC8A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BF9D706E-CED6-4D66-ABFD-5211917A069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1429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xmlns="" id="{E85CAC95-3E2E-4586-9FCE-238A01325F57}"/>
              </a:ext>
            </a:extLst>
          </p:cNvPr>
          <p:cNvPicPr>
            <a:picLocks noChangeAspect="1"/>
          </p:cNvPicPr>
          <p:nvPr/>
        </p:nvPicPr>
        <p:blipFill>
          <a:blip r:embed="rId2"/>
          <a:stretch>
            <a:fillRect/>
          </a:stretch>
        </p:blipFill>
        <p:spPr>
          <a:xfrm>
            <a:off x="127000" y="1524000"/>
            <a:ext cx="8890000" cy="191531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xmlns="" id="{072DF2E0-66B0-4F84-B750-8118EB5D2B91}"/>
              </a:ext>
            </a:extLst>
          </p:cNvPr>
          <p:cNvPicPr>
            <a:picLocks noChangeAspect="1"/>
          </p:cNvPicPr>
          <p:nvPr/>
        </p:nvPicPr>
        <p:blipFill>
          <a:blip r:embed="rId2"/>
          <a:stretch>
            <a:fillRect/>
          </a:stretch>
        </p:blipFill>
        <p:spPr>
          <a:xfrm>
            <a:off x="127000" y="1524000"/>
            <a:ext cx="8890000" cy="212781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B19422B4-EB7F-4612-9E9F-12ED8B3CCC8A}"/>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17180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a:extLst>
              <a:ext uri="{FF2B5EF4-FFF2-40B4-BE49-F238E27FC236}">
                <a16:creationId xmlns:a16="http://schemas.microsoft.com/office/drawing/2014/main" xmlns="" id="{62AB1E10-7D2F-4677-B9CA-8543BBC3463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6197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a:extLst>
              <a:ext uri="{FF2B5EF4-FFF2-40B4-BE49-F238E27FC236}">
                <a16:creationId xmlns:a16="http://schemas.microsoft.com/office/drawing/2014/main" xmlns="" id="{BF904DF6-3757-4706-AE1D-303B6B86424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FE4C6EF4-1A2D-4F79-830A-AED27A55029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8816856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498</Words>
  <Application>Microsoft Office PowerPoint</Application>
  <PresentationFormat>Affichage à l'écran (4:3)</PresentationFormat>
  <Paragraphs>72</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EURUSD - 2018</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695</cp:revision>
  <cp:lastPrinted>2012-02-01T10:00:25Z</cp:lastPrinted>
  <dcterms:created xsi:type="dcterms:W3CDTF">2010-04-23T15:09:35Z</dcterms:created>
  <dcterms:modified xsi:type="dcterms:W3CDTF">2018-02-01T14:09:51Z</dcterms:modified>
</cp:coreProperties>
</file>