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4"/>
  </p:notesMasterIdLst>
  <p:sldIdLst>
    <p:sldId id="256" r:id="rId3"/>
    <p:sldId id="427" r:id="rId4"/>
    <p:sldId id="426" r:id="rId5"/>
    <p:sldId id="425" r:id="rId6"/>
    <p:sldId id="424" r:id="rId7"/>
    <p:sldId id="421" r:id="rId8"/>
    <p:sldId id="429" r:id="rId9"/>
    <p:sldId id="411" r:id="rId10"/>
    <p:sldId id="412" r:id="rId11"/>
    <p:sldId id="413" r:id="rId12"/>
    <p:sldId id="414" r:id="rId13"/>
    <p:sldId id="428" r:id="rId14"/>
    <p:sldId id="415" r:id="rId15"/>
    <p:sldId id="416" r:id="rId16"/>
    <p:sldId id="430" r:id="rId17"/>
    <p:sldId id="417" r:id="rId18"/>
    <p:sldId id="418" r:id="rId19"/>
    <p:sldId id="419" r:id="rId20"/>
    <p:sldId id="420" r:id="rId21"/>
    <p:sldId id="409" r:id="rId22"/>
    <p:sldId id="410" r:id="rId2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02/03/2018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3/2/2018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3/2/2018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3/2/2018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3/2/2018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3/2/2018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3/2/2018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3/2/2018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3/2/2018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3/2/2018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3/2/2018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3/2/2018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3/2/2018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3/2/2018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3/2/2018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3/2/2018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28/02/2018</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Image 2">
            <a:extLst>
              <a:ext uri="{FF2B5EF4-FFF2-40B4-BE49-F238E27FC236}">
                <a16:creationId xmlns:a16="http://schemas.microsoft.com/office/drawing/2014/main" xmlns="" id="{EA9C22B5-41BA-4A4A-B1AE-11EF6CC7743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189047D4-C00B-47ED-86CD-1DFFE5BE4AD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62744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a:t>
            </a:r>
          </a:p>
        </p:txBody>
      </p:sp>
      <p:pic>
        <p:nvPicPr>
          <p:cNvPr id="3" name="Image 2">
            <a:extLst>
              <a:ext uri="{FF2B5EF4-FFF2-40B4-BE49-F238E27FC236}">
                <a16:creationId xmlns:a16="http://schemas.microsoft.com/office/drawing/2014/main" xmlns="" id="{DC2ED462-0464-42AC-AEE3-BA6632CC625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78354562-4527-4277-AA41-FD725E145DE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294851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xmlns="" id="{8FB9EEE8-F29B-4201-8811-8AEEB48E2578}"/>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1090006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Image 2">
            <a:extLst>
              <a:ext uri="{FF2B5EF4-FFF2-40B4-BE49-F238E27FC236}">
                <a16:creationId xmlns:a16="http://schemas.microsoft.com/office/drawing/2014/main" xmlns="" id="{92786FD2-9D01-4056-A152-0CF613415EF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074444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Image 2">
            <a:extLst>
              <a:ext uri="{FF2B5EF4-FFF2-40B4-BE49-F238E27FC236}">
                <a16:creationId xmlns:a16="http://schemas.microsoft.com/office/drawing/2014/main" xmlns="" id="{D3B2A02B-553C-4EA0-8C4A-C4C47D21074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9B550848-DCF2-4E7D-BD88-F0366B1F88A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68232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68553265-03E0-4C4F-B71A-B408B6E30E5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186757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Image 2">
            <a:extLst>
              <a:ext uri="{FF2B5EF4-FFF2-40B4-BE49-F238E27FC236}">
                <a16:creationId xmlns:a16="http://schemas.microsoft.com/office/drawing/2014/main" xmlns="" id="{95088D03-1AD1-4675-BA89-BC8A5C183E2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907902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Image 2">
            <a:extLst>
              <a:ext uri="{FF2B5EF4-FFF2-40B4-BE49-F238E27FC236}">
                <a16:creationId xmlns:a16="http://schemas.microsoft.com/office/drawing/2014/main" xmlns="" id="{83F5EAF0-A36E-4016-9C2D-53981FC9115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C0B5AB42-F45A-4513-A45D-A9238767BF8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90662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Image 2">
            <a:extLst>
              <a:ext uri="{FF2B5EF4-FFF2-40B4-BE49-F238E27FC236}">
                <a16:creationId xmlns:a16="http://schemas.microsoft.com/office/drawing/2014/main" xmlns="" id="{E9BCCE8A-565E-4EB9-9135-D334D28B967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01D11F09-02E1-43A2-9EE5-BAB3916C96E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38327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Image 2">
            <a:extLst>
              <a:ext uri="{FF2B5EF4-FFF2-40B4-BE49-F238E27FC236}">
                <a16:creationId xmlns:a16="http://schemas.microsoft.com/office/drawing/2014/main" xmlns="" id="{8D3F29D2-771B-4305-8F74-8BDC8468858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7C1DD62B-62E1-47FB-BBC2-D8850F40297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47790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3" name="Image 2">
            <a:extLst>
              <a:ext uri="{FF2B5EF4-FFF2-40B4-BE49-F238E27FC236}">
                <a16:creationId xmlns:a16="http://schemas.microsoft.com/office/drawing/2014/main" xmlns="" id="{66E4554B-79BE-446F-9C08-E04D7DDA0885}"/>
              </a:ext>
            </a:extLst>
          </p:cNvPr>
          <p:cNvPicPr>
            <a:picLocks noChangeAspect="1"/>
          </p:cNvPicPr>
          <p:nvPr/>
        </p:nvPicPr>
        <p:blipFill>
          <a:blip r:embed="rId2"/>
          <a:stretch>
            <a:fillRect/>
          </a:stretch>
        </p:blipFill>
        <p:spPr>
          <a:xfrm>
            <a:off x="127000" y="1524000"/>
            <a:ext cx="8890000" cy="1915312"/>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3" name="Image 2">
            <a:extLst>
              <a:ext uri="{FF2B5EF4-FFF2-40B4-BE49-F238E27FC236}">
                <a16:creationId xmlns:a16="http://schemas.microsoft.com/office/drawing/2014/main" xmlns="" id="{30706262-AC82-43E2-BFED-D27C93A83C3F}"/>
              </a:ext>
            </a:extLst>
          </p:cNvPr>
          <p:cNvPicPr>
            <a:picLocks noChangeAspect="1"/>
          </p:cNvPicPr>
          <p:nvPr/>
        </p:nvPicPr>
        <p:blipFill>
          <a:blip r:embed="rId2"/>
          <a:stretch>
            <a:fillRect/>
          </a:stretch>
        </p:blipFill>
        <p:spPr>
          <a:xfrm>
            <a:off x="127000" y="1524000"/>
            <a:ext cx="8890000" cy="212781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xmlns="" id="{DAFDF964-34A8-41C2-86A7-F3782F47BBC1}"/>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316626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Image 2">
            <a:extLst>
              <a:ext uri="{FF2B5EF4-FFF2-40B4-BE49-F238E27FC236}">
                <a16:creationId xmlns:a16="http://schemas.microsoft.com/office/drawing/2014/main" xmlns="" id="{FBFB6357-8E02-462E-8F4D-31CBEFB1960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608605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Image 2">
            <a:extLst>
              <a:ext uri="{FF2B5EF4-FFF2-40B4-BE49-F238E27FC236}">
                <a16:creationId xmlns:a16="http://schemas.microsoft.com/office/drawing/2014/main" xmlns="" id="{8495C546-AC80-4670-9AA1-50F9C230AF2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46C67E55-8138-4658-9373-F2A22A2ABFC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5723270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498</Words>
  <Application>Microsoft Office PowerPoint</Application>
  <PresentationFormat>Affichage à l'écran (4:3)</PresentationFormat>
  <Paragraphs>72</Paragraphs>
  <Slides>21</Slides>
  <Notes>0</Notes>
  <HiddenSlides>0</HiddenSlides>
  <MMClips>0</MMClips>
  <ScaleCrop>false</ScaleCrop>
  <HeadingPairs>
    <vt:vector size="4" baseType="variant">
      <vt:variant>
        <vt:lpstr>Thème</vt:lpstr>
      </vt:variant>
      <vt:variant>
        <vt:i4>2</vt:i4>
      </vt:variant>
      <vt:variant>
        <vt:lpstr>Titres des diapositives</vt:lpstr>
      </vt:variant>
      <vt:variant>
        <vt:i4>21</vt:i4>
      </vt:variant>
    </vt:vector>
  </HeadingPairs>
  <TitlesOfParts>
    <vt:vector size="23" baseType="lpstr">
      <vt:lpstr>Inspiration</vt:lpstr>
      <vt:lpstr>1_Inspiration</vt:lpstr>
      <vt:lpstr> Global Hedge Position</vt:lpstr>
      <vt:lpstr>Contents</vt:lpstr>
      <vt:lpstr> </vt:lpstr>
      <vt:lpstr>Hedging Summary</vt:lpstr>
      <vt:lpstr>Hedging Performance</vt:lpstr>
      <vt:lpstr> </vt:lpstr>
      <vt:lpstr>EURGBP - Historical &amp; Planned</vt:lpstr>
      <vt:lpstr>EURGBP - Synthesis</vt:lpstr>
      <vt:lpstr>EURGBP - 2016</vt:lpstr>
      <vt:lpstr>EURGBP - 2017</vt:lpstr>
      <vt:lpstr>EURGBP - 2018</vt:lpstr>
      <vt:lpstr>EURRUB - Historical &amp; Planned</vt:lpstr>
      <vt:lpstr>EURRUB - Synthesis</vt:lpstr>
      <vt:lpstr>EURRUB - 2016</vt:lpstr>
      <vt:lpstr>EURUSD - Historical &amp; Planned</vt:lpstr>
      <vt:lpstr>EURUSD - Synthesis</vt:lpstr>
      <vt:lpstr>EURUSD - 2016</vt:lpstr>
      <vt:lpstr>EURUSD - 2017</vt:lpstr>
      <vt:lpstr>EURUSD - 2018</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695</cp:revision>
  <cp:lastPrinted>2012-02-01T10:00:25Z</cp:lastPrinted>
  <dcterms:created xsi:type="dcterms:W3CDTF">2010-04-23T15:09:35Z</dcterms:created>
  <dcterms:modified xsi:type="dcterms:W3CDTF">2018-03-02T08:52:16Z</dcterms:modified>
</cp:coreProperties>
</file>