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27" r:id="rId4"/>
    <p:sldId id="426" r:id="rId5"/>
    <p:sldId id="425" r:id="rId6"/>
    <p:sldId id="424" r:id="rId7"/>
    <p:sldId id="421" r:id="rId8"/>
    <p:sldId id="429" r:id="rId9"/>
    <p:sldId id="411" r:id="rId10"/>
    <p:sldId id="412" r:id="rId11"/>
    <p:sldId id="413" r:id="rId12"/>
    <p:sldId id="414" r:id="rId13"/>
    <p:sldId id="428" r:id="rId14"/>
    <p:sldId id="415" r:id="rId15"/>
    <p:sldId id="416" r:id="rId16"/>
    <p:sldId id="430" r:id="rId17"/>
    <p:sldId id="417" r:id="rId18"/>
    <p:sldId id="418" r:id="rId19"/>
    <p:sldId id="419" r:id="rId20"/>
    <p:sldId id="420"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920"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03/04/2018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a:extLst>
              <a:ext uri="{FF2B5EF4-FFF2-40B4-BE49-F238E27FC236}">
                <a16:creationId xmlns:a16="http://schemas.microsoft.com/office/drawing/2014/main" id="{988B8178-5B5D-496C-BFB6-6AE7FED3110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E5ECE451-49A2-4358-B72D-112EE44107E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2094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Image 2">
            <a:extLst>
              <a:ext uri="{FF2B5EF4-FFF2-40B4-BE49-F238E27FC236}">
                <a16:creationId xmlns:a16="http://schemas.microsoft.com/office/drawing/2014/main" id="{D0A3FE5B-99C2-44B9-955E-B419D5B20F5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CBA0932D-DA63-47B2-992F-38CFF2ABB9C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3602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20E2C545-D4E1-4891-B8B3-3E5647106276}"/>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96158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id="{5E610C2C-F502-4E42-856B-8373C41B2BD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3706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a:extLst>
              <a:ext uri="{FF2B5EF4-FFF2-40B4-BE49-F238E27FC236}">
                <a16:creationId xmlns:a16="http://schemas.microsoft.com/office/drawing/2014/main" id="{B134CC89-4C7F-40DE-9CCF-CB13E59BBCF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93959D67-F72A-4C61-B28E-8601BBCB0F0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1921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724D684-C80A-4EA0-970C-E3DD364B218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1000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id="{2CA04BF5-534C-47F6-8AFE-764C5F991A3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6279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id="{4D26C432-D9B2-45F8-BF03-3B4D03A6F7E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3CEDFC73-7AA7-41CC-A44F-A9556E939F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529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id="{7956D0FD-4223-45A8-A5A5-8DC1BFF6D06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3B807CD9-847E-4A8F-8253-CBC95088153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2461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Image 2">
            <a:extLst>
              <a:ext uri="{FF2B5EF4-FFF2-40B4-BE49-F238E27FC236}">
                <a16:creationId xmlns:a16="http://schemas.microsoft.com/office/drawing/2014/main" id="{1FD45353-97AB-4342-8EC2-E276AE080A5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57B50766-9959-4122-95BC-249320C62F6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2824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A49D1E27-46D7-4730-94EA-7EB08DDF87CB}"/>
              </a:ext>
            </a:extLst>
          </p:cNvPr>
          <p:cNvPicPr>
            <a:picLocks noChangeAspect="1"/>
          </p:cNvPicPr>
          <p:nvPr/>
        </p:nvPicPr>
        <p:blipFill>
          <a:blip r:embed="rId2"/>
          <a:stretch>
            <a:fillRect/>
          </a:stretch>
        </p:blipFill>
        <p:spPr>
          <a:xfrm>
            <a:off x="127000" y="1524000"/>
            <a:ext cx="8890000" cy="1915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E261ABF5-53A6-47E5-8ABC-E8CB693A1AD1}"/>
              </a:ext>
            </a:extLst>
          </p:cNvPr>
          <p:cNvPicPr>
            <a:picLocks noChangeAspect="1"/>
          </p:cNvPicPr>
          <p:nvPr/>
        </p:nvPicPr>
        <p:blipFill>
          <a:blip r:embed="rId2"/>
          <a:stretch>
            <a:fillRect/>
          </a:stretch>
        </p:blipFill>
        <p:spPr>
          <a:xfrm>
            <a:off x="127000" y="1524000"/>
            <a:ext cx="8890000" cy="212781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9294D408-13EA-4514-BEB4-BB63B8D89CBD}"/>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87729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a:extLst>
              <a:ext uri="{FF2B5EF4-FFF2-40B4-BE49-F238E27FC236}">
                <a16:creationId xmlns:a16="http://schemas.microsoft.com/office/drawing/2014/main" id="{19608BB9-6F49-421D-8610-BA5644E16D2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3724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a:extLst>
              <a:ext uri="{FF2B5EF4-FFF2-40B4-BE49-F238E27FC236}">
                <a16:creationId xmlns:a16="http://schemas.microsoft.com/office/drawing/2014/main" id="{9634165B-1E88-4FA0-9F5A-C8A9C746358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DE0D4F06-1190-44BA-9CDD-E5AA59E3459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5151926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510</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2018-04-03T09:47:25Z</dcterms:modified>
</cp:coreProperties>
</file>