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8" r:id="rId9"/>
    <p:sldId id="411" r:id="rId10"/>
    <p:sldId id="412" r:id="rId11"/>
    <p:sldId id="413" r:id="rId12"/>
    <p:sldId id="414" r:id="rId13"/>
    <p:sldId id="459" r:id="rId14"/>
    <p:sldId id="415" r:id="rId15"/>
    <p:sldId id="416" r:id="rId16"/>
    <p:sldId id="457" r:id="rId17"/>
    <p:sldId id="417" r:id="rId18"/>
    <p:sldId id="418" r:id="rId19"/>
    <p:sldId id="419" r:id="rId20"/>
    <p:sldId id="420"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id="{B85DFB99-423F-4571-B33F-415A850F979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1F9447D9-6050-4759-A219-1511C60BAC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8183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Image 2">
            <a:extLst>
              <a:ext uri="{FF2B5EF4-FFF2-40B4-BE49-F238E27FC236}">
                <a16:creationId xmlns:a16="http://schemas.microsoft.com/office/drawing/2014/main" id="{4E0B7928-66D9-4E68-B429-01730B2389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8AAE2DE1-EDEC-4142-8F83-C3AD8F19A0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8674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E070B62A-7D3E-4142-A50A-BD66F1F94262}"/>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19952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40DB082F-B21A-4FC2-99BB-B9C5A5B8C4B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3561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id="{C09A2422-2041-4419-BB0A-372032ED11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0AE08F0B-BD81-40A4-BCD9-54FC8474ED3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60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D64326A-7AC1-4FCC-B7DB-E06167B61EB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050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83F99FD1-CDCD-4B75-B96C-EBD2016968D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8834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9267B42F-BD56-4D27-96B2-4D4FC881B8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D361630C-4174-47F0-B73E-B47620AE3A4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242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A6C018BC-C7A2-4B91-9D7B-6A070E7773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2CAB8983-42CD-423A-B65D-575C1134F7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5704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id="{65AA361B-6944-49B2-84D9-B8EBCE3434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D8FC4A1A-579E-4083-85C2-46A1747636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824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a:t>
            </a:r>
            <a:r>
              <a:rPr lang="fr-FR" sz="2000" dirty="0" err="1"/>
              <a:t>Minimun</a:t>
            </a:r>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A69A05FB-6FE7-4679-8611-DD4E2E1E7B18}"/>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2D89B7DA-86C0-49ED-93BA-CD2B3F0AE78F}"/>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E18799E0-4800-4077-AE0D-8B6A674911B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9701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id="{8F589A1B-0285-4540-BA47-F3F73464282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229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id="{47665E37-E6D2-421D-B862-B96D8ACE86D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id="{0302196E-91BF-4C4F-8331-180146F687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159628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514</Words>
  <Application>Microsoft Office PowerPoint</Application>
  <PresentationFormat>Affichage à l'écran (4:3)</PresentationFormat>
  <Paragraphs>74</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2018-06-01T08:47:37Z</dcterms:modified>
</cp:coreProperties>
</file>