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70" r:id="rId8"/>
    <p:sldId id="458" r:id="rId9"/>
    <p:sldId id="411" r:id="rId10"/>
    <p:sldId id="413" r:id="rId11"/>
    <p:sldId id="414" r:id="rId12"/>
    <p:sldId id="415" r:id="rId13"/>
    <p:sldId id="459" r:id="rId14"/>
    <p:sldId id="416" r:id="rId15"/>
    <p:sldId id="418" r:id="rId16"/>
    <p:sldId id="457" r:id="rId17"/>
    <p:sldId id="419" r:id="rId18"/>
    <p:sldId id="421" r:id="rId19"/>
    <p:sldId id="422" r:id="rId20"/>
    <p:sldId id="423"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29/06/2018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xmlns="" id="{6C96BC38-3A13-405B-812F-266B5C8DF4E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D0F66B8-D226-4E3E-A00C-A9784B00B48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093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xmlns="" id="{A636E284-33FE-4FE8-8511-29A95EDFE5A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5F52CDB1-3F5D-4CC1-A04C-B0497AD6A1A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3685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904C10ED-40BC-40F0-A60B-BA32679BA195}"/>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46236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7A3A13D0-3719-445B-9FDA-1A0637B5268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1734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xmlns="" id="{6A9911C0-AFDA-4ED8-936C-15BB223978F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489597F9-55BF-4C99-827A-D5229BD7670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2158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DBE9D669-9E1F-4E9B-A312-A847711734A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91360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20491814-878F-4291-A0ED-FF4344E827B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6175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EF922E01-7029-49F1-A0B5-A89DFBF9B7E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B6504CA5-BED5-40B5-80B6-03EC664A4A6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6579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4DCDD8A7-E15D-4A3B-923B-FE69DE2167F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10F7AEA-5DC8-4ADF-869F-A5794474A8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4499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FA7D148C-EF77-4187-B053-45794500BB5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924B7CEF-F6F2-4A72-8C57-4BCF45D6956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09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3ACE83BB-94BD-4E51-AC71-96A90283F6D7}"/>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E9C39D23-BFF3-4C1C-84EF-01B065780ADE}"/>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B65BDBC3-F1F9-4BCC-B1C7-D26B765AD4C2}"/>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4022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53FB83A7-DC62-4990-B399-A3ECE4385A9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1067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xmlns="" id="{86FE2280-579E-49A6-9122-A46541946BB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691F4C37-0F4B-4457-B4B0-F24600A908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4545716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498</Words>
  <Application>Microsoft Office PowerPoint</Application>
  <PresentationFormat>Affichage à l'écran (4:3)</PresentationFormat>
  <Paragraphs>72</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695</cp:revision>
  <cp:lastPrinted>2012-02-01T10:00:25Z</cp:lastPrinted>
  <dcterms:created xsi:type="dcterms:W3CDTF">2010-04-23T15:09:35Z</dcterms:created>
  <dcterms:modified xsi:type="dcterms:W3CDTF">2018-07-03T15:04:40Z</dcterms:modified>
</cp:coreProperties>
</file>