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66" r:id="rId4"/>
    <p:sldId id="476" r:id="rId5"/>
    <p:sldId id="493" r:id="rId6"/>
    <p:sldId id="494" r:id="rId7"/>
    <p:sldId id="470" r:id="rId8"/>
    <p:sldId id="458" r:id="rId9"/>
    <p:sldId id="497" r:id="rId10"/>
    <p:sldId id="499" r:id="rId11"/>
    <p:sldId id="500" r:id="rId12"/>
    <p:sldId id="501" r:id="rId13"/>
    <p:sldId id="459" r:id="rId14"/>
    <p:sldId id="502" r:id="rId15"/>
    <p:sldId id="504" r:id="rId16"/>
    <p:sldId id="457" r:id="rId17"/>
    <p:sldId id="505" r:id="rId18"/>
    <p:sldId id="507" r:id="rId19"/>
    <p:sldId id="508" r:id="rId20"/>
    <p:sldId id="509"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03/09/2018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9/3/2018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9/3/2018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9/3/2018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9/3/2018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9/3/2018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9/3/2018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9/3/2018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9/3/2018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9/3/2018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9/3/2018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9/3/2018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31/08/2018</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EURGBP_ImageALLOC">
            <a:extLst>
              <a:ext uri="{FF2B5EF4-FFF2-40B4-BE49-F238E27FC236}">
                <a16:creationId xmlns:a16="http://schemas.microsoft.com/office/drawing/2014/main" id="{A4152D00-2472-4896-A225-BBCF98A7D30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81A70B51-AD60-4B47-B198-ED34B9CA025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33471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EURGBP_ImageALLOC">
            <a:extLst>
              <a:ext uri="{FF2B5EF4-FFF2-40B4-BE49-F238E27FC236}">
                <a16:creationId xmlns:a16="http://schemas.microsoft.com/office/drawing/2014/main" id="{5C8EFECD-09E4-4187-B88A-76C689E3805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23E72DED-CE05-4695-9990-6E3B2FB54A8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88435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59247811-0371-4D6E-B606-AD64639C679C}"/>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2298700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id="{A9E34EFC-C87F-4A59-AC08-529B63F5E2B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344795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EURRUB_ImageALLOC">
            <a:extLst>
              <a:ext uri="{FF2B5EF4-FFF2-40B4-BE49-F238E27FC236}">
                <a16:creationId xmlns:a16="http://schemas.microsoft.com/office/drawing/2014/main" id="{8A41A2C0-C58E-43A6-9DBF-3F25AA946F8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04869D2B-3455-472E-83F0-A5A21F557BD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50272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D4ADEB94-127F-4E6F-8516-55EB970E72C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90314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2C95855F-A89F-4E18-B55D-FEBD15FDB4E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087199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E6A6DB90-7B42-43C4-B765-853FB578EA2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ACF67DD1-7ADD-4195-8AEB-558135D626D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60107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76F09013-AB09-4B5A-9D23-C02B6E7DD46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6141D7D5-DA92-4A80-8833-8C193039418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46279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FCA60A8C-E914-4A83-BA03-9CA7E2677D9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209B3E20-5312-47FA-BCB1-35B9FEFFE55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9437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42A07506-D825-47D3-8A42-FECBA8D1B676}"/>
              </a:ext>
            </a:extLst>
          </p:cNvPr>
          <p:cNvPicPr>
            <a:picLocks noChangeAspect="1"/>
          </p:cNvPicPr>
          <p:nvPr/>
        </p:nvPicPr>
        <p:blipFill>
          <a:blip r:embed="rId2"/>
          <a:stretch>
            <a:fillRect/>
          </a:stretch>
        </p:blipFill>
        <p:spPr>
          <a:xfrm>
            <a:off x="127000" y="1524000"/>
            <a:ext cx="8890000" cy="1915312"/>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7C0F6BE0-D33E-4117-AB05-FC2DA0954392}"/>
              </a:ext>
            </a:extLst>
          </p:cNvPr>
          <p:cNvPicPr>
            <a:picLocks noChangeAspect="1"/>
          </p:cNvPicPr>
          <p:nvPr/>
        </p:nvPicPr>
        <p:blipFill>
          <a:blip r:embed="rId2"/>
          <a:stretch>
            <a:fillRect/>
          </a:stretch>
        </p:blipFill>
        <p:spPr>
          <a:xfrm>
            <a:off x="127000" y="1524000"/>
            <a:ext cx="8890000" cy="212781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9D108535-05B8-47C4-B594-BA45557599FB}"/>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3919261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722C0F9F-DD83-4080-A6D9-E943185F896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329161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EURGBP_ImageALLOC">
            <a:extLst>
              <a:ext uri="{FF2B5EF4-FFF2-40B4-BE49-F238E27FC236}">
                <a16:creationId xmlns:a16="http://schemas.microsoft.com/office/drawing/2014/main" id="{25E734C4-A29F-46E3-A4EC-90C9474EEA6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255B56FA-99BA-49BD-BF1F-93609B8CE49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2732931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510</Words>
  <Application>Microsoft Office PowerPoint</Application>
  <PresentationFormat>Affichage à l'écran (4:3)</PresentationFormat>
  <Paragraphs>72</Paragraphs>
  <Slides>21</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21</vt:i4>
      </vt:variant>
    </vt:vector>
  </HeadingPairs>
  <TitlesOfParts>
    <vt:vector size="30"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EURGBP - 2018</vt:lpstr>
      <vt:lpstr>EURRUB - Historical &amp; Planned</vt:lpstr>
      <vt:lpstr>EURRUB - Synthesis</vt:lpstr>
      <vt:lpstr>EURRUB - 2016</vt:lpstr>
      <vt:lpstr>EURUSD - Historical &amp; Planned</vt:lpstr>
      <vt:lpstr>EURUSD - Synthesis</vt:lpstr>
      <vt:lpstr>EURUSD - 2016</vt:lpstr>
      <vt:lpstr>EURUSD - 2017</vt:lpstr>
      <vt:lpstr>EURUSD - 2018</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696</cp:revision>
  <cp:lastPrinted>2012-02-01T10:00:25Z</cp:lastPrinted>
  <dcterms:created xsi:type="dcterms:W3CDTF">2010-04-23T15:09:35Z</dcterms:created>
  <dcterms:modified xsi:type="dcterms:W3CDTF">2018-09-03T09:00:20Z</dcterms:modified>
</cp:coreProperties>
</file>