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8" r:id="rId9"/>
    <p:sldId id="497" r:id="rId10"/>
    <p:sldId id="499" r:id="rId11"/>
    <p:sldId id="500" r:id="rId12"/>
    <p:sldId id="501" r:id="rId13"/>
    <p:sldId id="459" r:id="rId14"/>
    <p:sldId id="502" r:id="rId15"/>
    <p:sldId id="504" r:id="rId16"/>
    <p:sldId id="457" r:id="rId17"/>
    <p:sldId id="505" r:id="rId18"/>
    <p:sldId id="507" r:id="rId19"/>
    <p:sldId id="508" r:id="rId20"/>
    <p:sldId id="509"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02/10/2018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28/09/2018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F78F5651-8915-432C-92E4-32DF44C1A98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95A4F1E-7676-4951-9422-3C783D547E1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5806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8AFCFC50-2B39-4A2F-B32B-1F740B53959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2E22ECF-8416-4CE4-8C3E-D53BB0E951F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5887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DC97516C-5D7D-494F-A9AC-B069CE9465D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89016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872DDE34-0622-4088-BDE6-C163321017C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755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13DA0742-B563-45BF-914E-D0F71C19C3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6823E270-DB75-4CD0-95D9-BE2A64B8CA0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5609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953F2A7-A0F6-4091-86A2-B6FFAD09647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7657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8F950605-DF2E-4C84-9D41-C9F6666C462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5607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26554CB8-8B24-47B1-B107-F205FF0806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3478F04-5894-4442-AC11-FACE46685AE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579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CDBD07E0-27A3-45AC-82B9-25D9DF5616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A13EB75-2427-4B38-8A03-4BBA02885D5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0827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66752693-4C84-43B0-92B5-2640427046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4B53134-737E-40E3-AE2B-7721A6917EB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4449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B0EDA55-B8DC-47DA-8C9A-BF8A7FBEBA1C}"/>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FF83213-5D0F-439D-9A09-FCB731C36803}"/>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EB97BA2-E539-4B8B-9006-6248C7C4AAE5}"/>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275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91B4AAA7-4924-405D-9A5B-E86D8181243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5984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027C7DD0-0212-4DDB-B134-4D72EC30DA4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3E6F597-0A88-47E9-A163-6D8C2B93D49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731152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510</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2018-10-02T12:03:24Z</dcterms:modified>
</cp:coreProperties>
</file>