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4"/>
  </p:notesMasterIdLst>
  <p:sldIdLst>
    <p:sldId id="256" r:id="rId3"/>
    <p:sldId id="466" r:id="rId4"/>
    <p:sldId id="476" r:id="rId5"/>
    <p:sldId id="493" r:id="rId6"/>
    <p:sldId id="494" r:id="rId7"/>
    <p:sldId id="470" r:id="rId8"/>
    <p:sldId id="457" r:id="rId9"/>
    <p:sldId id="497" r:id="rId10"/>
    <p:sldId id="499" r:id="rId11"/>
    <p:sldId id="500" r:id="rId12"/>
    <p:sldId id="501" r:id="rId13"/>
    <p:sldId id="458" r:id="rId14"/>
    <p:sldId id="502" r:id="rId15"/>
    <p:sldId id="504" r:id="rId16"/>
    <p:sldId id="456" r:id="rId17"/>
    <p:sldId id="505" r:id="rId18"/>
    <p:sldId id="507" r:id="rId19"/>
    <p:sldId id="508" r:id="rId20"/>
    <p:sldId id="509" r:id="rId21"/>
    <p:sldId id="409" r:id="rId22"/>
    <p:sldId id="410" r:id="rId2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61" d="100"/>
          <a:sy n="61" d="100"/>
        </p:scale>
        <p:origin x="972" y="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01/11/2018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11/1/2018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11/1/2018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11/1/2018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11/1/2018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11/1/2018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11/1/2018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11/1/2018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11/1/2018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11/1/2018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11/1/2018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11/1/2018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11/1/2018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11/1/2018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11/1/2018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11/1/2018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11/1/2018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31/10/2018</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a:t>
            </a:r>
          </a:p>
        </p:txBody>
      </p:sp>
      <p:pic>
        <p:nvPicPr>
          <p:cNvPr id="3" name="EURGBP_ImageALLOC">
            <a:extLst>
              <a:ext uri="{FF2B5EF4-FFF2-40B4-BE49-F238E27FC236}">
                <a16:creationId xmlns:a16="http://schemas.microsoft.com/office/drawing/2014/main" id="{4D3FC6FD-AE2C-4E30-9BEC-574D158698C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C26238A6-5D30-4B7E-A598-BFFAF55169F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57603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a:t>
            </a:r>
          </a:p>
        </p:txBody>
      </p:sp>
      <p:pic>
        <p:nvPicPr>
          <p:cNvPr id="3" name="EURGBP_ImageALLOC">
            <a:extLst>
              <a:ext uri="{FF2B5EF4-FFF2-40B4-BE49-F238E27FC236}">
                <a16:creationId xmlns:a16="http://schemas.microsoft.com/office/drawing/2014/main" id="{1AE1B253-4FD9-441D-A615-65708C02F36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61E5BE86-21CC-4A35-A2F4-8551CF0702F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248029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808BDC3A-EA28-4FA2-9F0F-688F78A18913}"/>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3214317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EURRUB_ImageSynthesisMIN">
            <a:extLst>
              <a:ext uri="{FF2B5EF4-FFF2-40B4-BE49-F238E27FC236}">
                <a16:creationId xmlns:a16="http://schemas.microsoft.com/office/drawing/2014/main" id="{360B8AB7-C9B5-4F19-ABB7-F16AFAC34083}"/>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75330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EURRUB_ImageALLOC">
            <a:extLst>
              <a:ext uri="{FF2B5EF4-FFF2-40B4-BE49-F238E27FC236}">
                <a16:creationId xmlns:a16="http://schemas.microsoft.com/office/drawing/2014/main" id="{06882418-64E4-4A2E-A0C1-D5220807029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id="{77F6D39B-1158-42FB-9316-EA13392E3BA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25570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294FAFA1-4D44-488F-B03F-BC32403E199F}"/>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194809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9A9678D2-94B0-461C-923A-C50EB668D566}"/>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234199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C096647B-F757-40A5-8140-1515EE937E6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0CBF953E-64F2-4826-BA5C-DFF753A70F1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45047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66EBB0B5-B74D-402C-A771-F86B8393EE3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A47D22A7-4A91-48F5-8E3D-670E3126742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56170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FB9AD75D-7F18-4D72-9B1A-A04A2045DE8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68089F18-CDB0-4104-9331-EB75D55A9F3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16804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0C3D36C2-50A0-49F9-8EDA-A8DB741E3F84}"/>
              </a:ext>
            </a:extLst>
          </p:cNvPr>
          <p:cNvPicPr>
            <a:picLocks noChangeAspect="1"/>
          </p:cNvPicPr>
          <p:nvPr/>
        </p:nvPicPr>
        <p:blipFill>
          <a:blip r:embed="rId2"/>
          <a:stretch>
            <a:fillRect/>
          </a:stretch>
        </p:blipFill>
        <p:spPr>
          <a:xfrm>
            <a:off x="127000" y="1524000"/>
            <a:ext cx="8890000" cy="1915312"/>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F6CE416A-2C1D-4EB8-8D9B-50B69A6E6928}"/>
              </a:ext>
            </a:extLst>
          </p:cNvPr>
          <p:cNvPicPr>
            <a:picLocks noChangeAspect="1"/>
          </p:cNvPicPr>
          <p:nvPr/>
        </p:nvPicPr>
        <p:blipFill>
          <a:blip r:embed="rId2"/>
          <a:stretch>
            <a:fillRect/>
          </a:stretch>
        </p:blipFill>
        <p:spPr>
          <a:xfrm>
            <a:off x="127000" y="1524000"/>
            <a:ext cx="8890000" cy="212781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0C48CDF1-82D0-422C-9CFE-3AE44294561E}"/>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585625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BA96296F-0B34-4697-951B-BB72466EB94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750948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- 2016</a:t>
            </a:r>
          </a:p>
        </p:txBody>
      </p:sp>
      <p:pic>
        <p:nvPicPr>
          <p:cNvPr id="3" name="EURGBP_ImageALLOC">
            <a:extLst>
              <a:ext uri="{FF2B5EF4-FFF2-40B4-BE49-F238E27FC236}">
                <a16:creationId xmlns:a16="http://schemas.microsoft.com/office/drawing/2014/main" id="{FB34A256-DAF6-4BEC-9E40-7CCC9B24665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3C968849-7AAE-44B8-94D0-9C2F1B95784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7144442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5671</TotalTime>
  <Words>510</Words>
  <Application>Microsoft Office PowerPoint</Application>
  <PresentationFormat>Affichage à l'écran (4:3)</PresentationFormat>
  <Paragraphs>72</Paragraphs>
  <Slides>21</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21</vt:i4>
      </vt:variant>
    </vt:vector>
  </HeadingPairs>
  <TitlesOfParts>
    <vt:vector size="30"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 </vt:lpstr>
      <vt:lpstr>EURGBP - Historical &amp; Planned</vt:lpstr>
      <vt:lpstr>EURGBP - Synthesis</vt:lpstr>
      <vt:lpstr>EURGBP - 2016</vt:lpstr>
      <vt:lpstr>EURGBP - 2017</vt:lpstr>
      <vt:lpstr>EURGBP - 2018</vt:lpstr>
      <vt:lpstr>EURRUB - Historical &amp; Planned</vt:lpstr>
      <vt:lpstr>EURRUB - Synthesis</vt:lpstr>
      <vt:lpstr>EURRUB - 2016</vt:lpstr>
      <vt:lpstr>EURUSD - Historical &amp; Planned</vt:lpstr>
      <vt:lpstr>EURUSD - Synthesis</vt:lpstr>
      <vt:lpstr>EURUSD - 2016</vt:lpstr>
      <vt:lpstr>EURUSD - 2017</vt:lpstr>
      <vt:lpstr>EURUSD - 2018</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696</cp:revision>
  <cp:lastPrinted>2012-02-01T10:00:25Z</cp:lastPrinted>
  <dcterms:created xsi:type="dcterms:W3CDTF">2010-04-23T15:09:35Z</dcterms:created>
  <dcterms:modified xsi:type="dcterms:W3CDTF">2018-11-01T12:43:47Z</dcterms:modified>
</cp:coreProperties>
</file>