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66" r:id="rId4"/>
    <p:sldId id="476" r:id="rId5"/>
    <p:sldId id="493" r:id="rId6"/>
    <p:sldId id="494" r:id="rId7"/>
    <p:sldId id="470" r:id="rId8"/>
    <p:sldId id="457" r:id="rId9"/>
    <p:sldId id="497" r:id="rId10"/>
    <p:sldId id="499" r:id="rId11"/>
    <p:sldId id="500" r:id="rId12"/>
    <p:sldId id="501" r:id="rId13"/>
    <p:sldId id="458" r:id="rId14"/>
    <p:sldId id="502" r:id="rId15"/>
    <p:sldId id="504" r:id="rId16"/>
    <p:sldId id="456" r:id="rId17"/>
    <p:sldId id="505" r:id="rId18"/>
    <p:sldId id="507" r:id="rId19"/>
    <p:sldId id="508" r:id="rId20"/>
    <p:sldId id="509"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03/12/2018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12/3/2018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12/3/2018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12/3/2018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12/3/2018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12/3/2018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12/3/2018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12/3/2018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12/3/2018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12/3/2018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12/3/2018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12/3/2018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12/3/2018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12/3/2018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12/3/2018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12/3/2018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30/11/2018</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EURGBP_ImageALLOC">
            <a:extLst>
              <a:ext uri="{FF2B5EF4-FFF2-40B4-BE49-F238E27FC236}">
                <a16:creationId xmlns:a16="http://schemas.microsoft.com/office/drawing/2014/main" id="{79332E9E-BBA5-4BF1-8493-37692AD03CF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D2B24632-BACA-49F9-97DF-C1511463E31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51852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EURGBP_ImageALLOC">
            <a:extLst>
              <a:ext uri="{FF2B5EF4-FFF2-40B4-BE49-F238E27FC236}">
                <a16:creationId xmlns:a16="http://schemas.microsoft.com/office/drawing/2014/main" id="{87710879-0D2F-4DD2-83A8-ED7B1F41969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115C07A7-551F-45D7-8C23-DFC6BDFA2E8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76127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45D0E684-2BC7-4E8E-872A-45BE03C5F1BA}"/>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3110557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id="{DF32761A-83A3-47EF-ABC8-115A87FCB4A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672439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EURRUB_ImageALLOC">
            <a:extLst>
              <a:ext uri="{FF2B5EF4-FFF2-40B4-BE49-F238E27FC236}">
                <a16:creationId xmlns:a16="http://schemas.microsoft.com/office/drawing/2014/main" id="{FAAC076C-CD0D-4A1B-B79A-7328190F7B1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id="{EDB62AA6-333D-4A4D-91E4-9D539B70A57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28215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CE615612-925E-436C-96C3-C102EFA76DB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525612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F34F9A12-B549-4B81-9834-AC048D5DE88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828049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76073F91-0299-4A6F-BD97-FF4DBFE8213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10DB6EEF-CB85-482B-BE7A-F55012FE518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42726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001D448D-98C0-4E13-A7BD-C4DC240FDE8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BF8A9A82-9957-4178-BD58-DB1B1C4981F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72525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4A95BB5E-FCB2-4A99-8044-0FF13D1E547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C1A6BA7E-DCB7-4C91-B238-2BB5269DDD3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2020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4F53897E-63F3-4D8C-A881-C2280FB2D239}"/>
              </a:ext>
            </a:extLst>
          </p:cNvPr>
          <p:cNvPicPr>
            <a:picLocks noChangeAspect="1"/>
          </p:cNvPicPr>
          <p:nvPr/>
        </p:nvPicPr>
        <p:blipFill>
          <a:blip r:embed="rId2"/>
          <a:stretch>
            <a:fillRect/>
          </a:stretch>
        </p:blipFill>
        <p:spPr>
          <a:xfrm>
            <a:off x="127000" y="1524000"/>
            <a:ext cx="8890000" cy="1915312"/>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396ADDFB-29F2-4703-B3E1-0E6D19CC2108}"/>
              </a:ext>
            </a:extLst>
          </p:cNvPr>
          <p:cNvPicPr>
            <a:picLocks noChangeAspect="1"/>
          </p:cNvPicPr>
          <p:nvPr/>
        </p:nvPicPr>
        <p:blipFill>
          <a:blip r:embed="rId2"/>
          <a:stretch>
            <a:fillRect/>
          </a:stretch>
        </p:blipFill>
        <p:spPr>
          <a:xfrm>
            <a:off x="127000" y="1524000"/>
            <a:ext cx="8890000" cy="212781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7A714957-6659-4BBB-B2CF-5C3F0C2CECAD}"/>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2427782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98B533C0-41CC-4CB9-A18E-3A81A0339F8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939602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EURGBP_ImageALLOC">
            <a:extLst>
              <a:ext uri="{FF2B5EF4-FFF2-40B4-BE49-F238E27FC236}">
                <a16:creationId xmlns:a16="http://schemas.microsoft.com/office/drawing/2014/main" id="{72F1A387-91B8-46DB-A84E-055A32B2C28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A2D18AF6-1676-4A0E-AAEF-1F07724C767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5007378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510</Words>
  <Application>Microsoft Office PowerPoint</Application>
  <PresentationFormat>Affichage à l'écran (4:3)</PresentationFormat>
  <Paragraphs>72</Paragraphs>
  <Slides>21</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21</vt:i4>
      </vt:variant>
    </vt:vector>
  </HeadingPairs>
  <TitlesOfParts>
    <vt:vector size="28"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EURGBP - 2018</vt:lpstr>
      <vt:lpstr>EURRUB - Historical &amp; Planned</vt:lpstr>
      <vt:lpstr>EURRUB - Synthesis</vt:lpstr>
      <vt:lpstr>EURRUB - 2016</vt:lpstr>
      <vt:lpstr>EURUSD - Historical &amp; Planned</vt:lpstr>
      <vt:lpstr>EURUSD - Synthesis</vt:lpstr>
      <vt:lpstr>EURUSD - 2016</vt:lpstr>
      <vt:lpstr>EURUSD - 2017</vt:lpstr>
      <vt:lpstr>EURUSD - 2018</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696</cp:revision>
  <cp:lastPrinted>2012-02-01T10:00:25Z</cp:lastPrinted>
  <dcterms:created xsi:type="dcterms:W3CDTF">2010-04-23T15:09:35Z</dcterms:created>
  <dcterms:modified xsi:type="dcterms:W3CDTF">2018-12-03T10:56:39Z</dcterms:modified>
</cp:coreProperties>
</file>