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7" r:id="rId9"/>
    <p:sldId id="497" r:id="rId10"/>
    <p:sldId id="499" r:id="rId11"/>
    <p:sldId id="500" r:id="rId12"/>
    <p:sldId id="501" r:id="rId13"/>
    <p:sldId id="502" r:id="rId14"/>
    <p:sldId id="458" r:id="rId15"/>
    <p:sldId id="503" r:id="rId16"/>
    <p:sldId id="505" r:id="rId17"/>
    <p:sldId id="456" r:id="rId18"/>
    <p:sldId id="506" r:id="rId19"/>
    <p:sldId id="508" r:id="rId20"/>
    <p:sldId id="509" r:id="rId21"/>
    <p:sldId id="510" r:id="rId22"/>
    <p:sldId id="511"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20" d="100"/>
          <a:sy n="120" d="100"/>
        </p:scale>
        <p:origin x="1440"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09/01/2019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1/9/2019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1/9/2019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1/9/2019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1/9/2019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1/9/2019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1/9/2019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1/9/2019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1/9/2019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1/9/2019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1/9/2019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1/9/2019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1/9/2019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1/9/2019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1/9/2019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1/9/2019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31/12/2018</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EURGBP_ImageALLOC">
            <a:extLst>
              <a:ext uri="{FF2B5EF4-FFF2-40B4-BE49-F238E27FC236}">
                <a16:creationId xmlns:a16="http://schemas.microsoft.com/office/drawing/2014/main" id="{615640A2-9BA0-4A55-93F5-72A135307F1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50B65B4C-EE85-4F2A-B509-AFAE4E78FE6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55081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EURGBP_ImageALLOC">
            <a:extLst>
              <a:ext uri="{FF2B5EF4-FFF2-40B4-BE49-F238E27FC236}">
                <a16:creationId xmlns:a16="http://schemas.microsoft.com/office/drawing/2014/main" id="{1B4D2C7D-605E-420C-8EB7-E7C50693DD2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26E37E9C-1CEF-4B61-81FC-E84A4FD398B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95132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id="{A98E0656-35D3-49C4-A82C-FA350673131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4A6346C0-2D6F-45FE-AEAA-8ACC9C072B5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9458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93693593-E58B-4A92-A8BA-D30EE5C798B4}"/>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2924749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id="{449765EA-A7A9-4E62-A33B-1181D296C6D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693392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id="{DF49544F-E57E-41C6-AB22-FC38DF0374D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1E6B4AEE-024F-4350-9031-C456EF70ADA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33403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D0B32C66-F907-4958-A56F-C60AFDD1970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161658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1824052E-ED08-4A76-965E-1AEA4542488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675822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20C28FE1-1271-411E-B924-0C5C5F6441E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EE98BE56-3CA7-4B94-A317-1730C85E4DA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18787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370D9A11-EC64-4C8A-9E09-8C7846C6E44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334ADC79-41FD-457A-AFE1-F8709151A76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0283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7A8F505C-0B0C-4C65-90BD-03BC48541F8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6CFB2EA4-6E37-4ECE-B35D-D6B9F41F856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3101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34AED076-3FA9-40CB-A8B4-0C5BA8A9F54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FA352388-9BA0-4033-9B02-B26960BEA3C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2495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D5576F1D-BB23-4250-A9FC-418DF77BCCD0}"/>
              </a:ext>
            </a:extLst>
          </p:cNvPr>
          <p:cNvPicPr>
            <a:picLocks noChangeAspect="1"/>
          </p:cNvPicPr>
          <p:nvPr/>
        </p:nvPicPr>
        <p:blipFill>
          <a:blip r:embed="rId2"/>
          <a:stretch>
            <a:fillRect/>
          </a:stretch>
        </p:blipFill>
        <p:spPr>
          <a:xfrm>
            <a:off x="127000" y="1524000"/>
            <a:ext cx="8890000" cy="206172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717A6FC-2E55-4986-B287-AC6B9ABB42D9}"/>
              </a:ext>
            </a:extLst>
          </p:cNvPr>
          <p:cNvPicPr>
            <a:picLocks noChangeAspect="1"/>
          </p:cNvPicPr>
          <p:nvPr/>
        </p:nvPicPr>
        <p:blipFill>
          <a:blip r:embed="rId2"/>
          <a:stretch>
            <a:fillRect/>
          </a:stretch>
        </p:blipFill>
        <p:spPr>
          <a:xfrm>
            <a:off x="127000" y="1524000"/>
            <a:ext cx="8890000" cy="231446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5619AD8F-CF36-40B6-B1CA-7DC0C4CD587F}"/>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838366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26652165-9154-4E48-A807-AFCC86EBFF8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667194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EURGBP_ImageALLOC">
            <a:extLst>
              <a:ext uri="{FF2B5EF4-FFF2-40B4-BE49-F238E27FC236}">
                <a16:creationId xmlns:a16="http://schemas.microsoft.com/office/drawing/2014/main" id="{C2D48C81-0A9C-460A-B042-16BA99BFB45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78D14E2A-74B2-4BB2-B784-74D9A9DE6A4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6784816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516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EURGBP - 2018</vt:lpstr>
      <vt:lpstr>EURGBP - 2019</vt:lpstr>
      <vt:lpstr>EURRUB - Historical &amp; Planned</vt:lpstr>
      <vt:lpstr>EURRUB - Synthesis</vt:lpstr>
      <vt:lpstr>EURRUB - 2016</vt:lpstr>
      <vt:lpstr>EURUSD - Historical &amp; Planned</vt:lpstr>
      <vt:lpstr>EURUSD - Synthesis</vt:lpstr>
      <vt:lpstr>EURUSD - 2016</vt:lpstr>
      <vt:lpstr>EURUSD - 2017</vt:lpstr>
      <vt:lpstr>EURUSD - 2018</vt:lpstr>
      <vt:lpstr>EURUSD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697</cp:revision>
  <cp:lastPrinted>2012-02-01T10:00:25Z</cp:lastPrinted>
  <dcterms:created xsi:type="dcterms:W3CDTF">2010-04-23T15:09:35Z</dcterms:created>
  <dcterms:modified xsi:type="dcterms:W3CDTF">2019-01-09T14:59:22Z</dcterms:modified>
</cp:coreProperties>
</file>