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6"/>
  </p:notesMasterIdLst>
  <p:sldIdLst>
    <p:sldId id="256" r:id="rId3"/>
    <p:sldId id="466" r:id="rId4"/>
    <p:sldId id="476" r:id="rId5"/>
    <p:sldId id="493" r:id="rId6"/>
    <p:sldId id="494" r:id="rId7"/>
    <p:sldId id="470" r:id="rId8"/>
    <p:sldId id="457" r:id="rId9"/>
    <p:sldId id="497" r:id="rId10"/>
    <p:sldId id="499" r:id="rId11"/>
    <p:sldId id="500" r:id="rId12"/>
    <p:sldId id="501" r:id="rId13"/>
    <p:sldId id="502" r:id="rId14"/>
    <p:sldId id="458" r:id="rId15"/>
    <p:sldId id="503" r:id="rId16"/>
    <p:sldId id="505" r:id="rId17"/>
    <p:sldId id="456" r:id="rId18"/>
    <p:sldId id="506" r:id="rId19"/>
    <p:sldId id="508" r:id="rId20"/>
    <p:sldId id="509" r:id="rId21"/>
    <p:sldId id="510" r:id="rId22"/>
    <p:sldId id="511" r:id="rId23"/>
    <p:sldId id="409" r:id="rId24"/>
    <p:sldId id="410" r:id="rId25"/>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01/02/2019</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2/1/2019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10905" y="2297839"/>
            <a:ext cx="1815216" cy="136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2/1/2019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2/1/2019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2/1/2019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2/1/2019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2/1/2019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2/1/2019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2/1/2019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2/1/2019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2/1/2019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2/1/2019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5913" y="134574"/>
            <a:ext cx="907608" cy="68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2/1/2019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2/1/2019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2/1/2019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2/1/2019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2/1/2019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2/1/2019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2/1/2019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2/1/2019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2/1/2019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2/1/2019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2/1/2019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2/1/2019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2/1/2019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2/1/2019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2/1/2019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2/1/2019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2/1/2019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2/1/2019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2/1/2019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2/1/2019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2/1/2019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2/1/2019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2/1/2019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2/1/2019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2/1/2019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2/1/2019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31/01/2019</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- 2017</a:t>
            </a:r>
          </a:p>
        </p:txBody>
      </p:sp>
      <p:pic>
        <p:nvPicPr>
          <p:cNvPr id="3" name="EURGBP_ImageALLOC">
            <a:extLst>
              <a:ext uri="{FF2B5EF4-FFF2-40B4-BE49-F238E27FC236}">
                <a16:creationId xmlns:a16="http://schemas.microsoft.com/office/drawing/2014/main" id="{AB722F8F-8CA7-4B2C-8A2B-462F26F34D9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1ED103CB-EC1E-4264-BEA5-6F31D015DDD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055430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- 2018</a:t>
            </a:r>
          </a:p>
        </p:txBody>
      </p:sp>
      <p:pic>
        <p:nvPicPr>
          <p:cNvPr id="3" name="EURGBP_ImageALLOC">
            <a:extLst>
              <a:ext uri="{FF2B5EF4-FFF2-40B4-BE49-F238E27FC236}">
                <a16:creationId xmlns:a16="http://schemas.microsoft.com/office/drawing/2014/main" id="{80D5555B-0467-439B-94BD-A73585E8E2D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B3240FD2-6E00-4338-9BC9-0EE51CF7EF2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83752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a:t>
            </a:r>
          </a:p>
        </p:txBody>
      </p:sp>
      <p:pic>
        <p:nvPicPr>
          <p:cNvPr id="3" name="EURGBP_ImageALLOC">
            <a:extLst>
              <a:ext uri="{FF2B5EF4-FFF2-40B4-BE49-F238E27FC236}">
                <a16:creationId xmlns:a16="http://schemas.microsoft.com/office/drawing/2014/main" id="{E1709C75-3ED4-412B-B777-E41785A61A2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6CE16F32-A4F8-4AAD-B720-7A00D8FB26F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669931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RUB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EURRUB - Historical &amp; Planned</a:t>
            </a:r>
            <a:endParaRPr lang="en-US" dirty="0"/>
          </a:p>
        </p:txBody>
      </p:sp>
      <p:pic>
        <p:nvPicPr>
          <p:cNvPr id="3" name="Image 2">
            <a:extLst>
              <a:ext uri="{FF2B5EF4-FFF2-40B4-BE49-F238E27FC236}">
                <a16:creationId xmlns:a16="http://schemas.microsoft.com/office/drawing/2014/main" id="{62042A8D-6AC2-4DC5-B77D-A964F42E0C3F}"/>
              </a:ext>
            </a:extLst>
          </p:cNvPr>
          <p:cNvPicPr>
            <a:picLocks noChangeAspect="1"/>
          </p:cNvPicPr>
          <p:nvPr/>
        </p:nvPicPr>
        <p:blipFill>
          <a:blip r:embed="rId2"/>
          <a:stretch>
            <a:fillRect/>
          </a:stretch>
        </p:blipFill>
        <p:spPr>
          <a:xfrm>
            <a:off x="825500" y="1270000"/>
            <a:ext cx="7410938" cy="5051201"/>
          </a:xfrm>
          <a:prstGeom prst="rect">
            <a:avLst/>
          </a:prstGeom>
        </p:spPr>
      </p:pic>
    </p:spTree>
    <p:extLst>
      <p:ext uri="{BB962C8B-B14F-4D97-AF65-F5344CB8AC3E}">
        <p14:creationId xmlns:p14="http://schemas.microsoft.com/office/powerpoint/2010/main" val="926308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RUB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Synthesis</a:t>
            </a:r>
          </a:p>
        </p:txBody>
      </p:sp>
      <p:pic>
        <p:nvPicPr>
          <p:cNvPr id="3" name="EURRUB_ImageSynthesisMIN">
            <a:extLst>
              <a:ext uri="{FF2B5EF4-FFF2-40B4-BE49-F238E27FC236}">
                <a16:creationId xmlns:a16="http://schemas.microsoft.com/office/drawing/2014/main" id="{A3653E7C-4012-4E1F-A26E-A23F1863258F}"/>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491139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- 2016</a:t>
            </a:r>
          </a:p>
        </p:txBody>
      </p:sp>
      <p:pic>
        <p:nvPicPr>
          <p:cNvPr id="3" name="EURRUB_ImageALLOC">
            <a:extLst>
              <a:ext uri="{FF2B5EF4-FFF2-40B4-BE49-F238E27FC236}">
                <a16:creationId xmlns:a16="http://schemas.microsoft.com/office/drawing/2014/main" id="{7501DC61-6DD3-4FB3-A6C4-D8DE9C0B183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RUB_ImageBLEND">
            <a:extLst>
              <a:ext uri="{FF2B5EF4-FFF2-40B4-BE49-F238E27FC236}">
                <a16:creationId xmlns:a16="http://schemas.microsoft.com/office/drawing/2014/main" id="{D55E4CED-8B43-49AD-884E-B9C9D9BDFD7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902116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61C49713-7BAD-4059-9EBD-AE407AD12F65}"/>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4220885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a16="http://schemas.microsoft.com/office/drawing/2014/main" id="{90866A9A-BAEA-4D98-8056-DE399323664D}"/>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794729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- 2016</a:t>
            </a:r>
          </a:p>
        </p:txBody>
      </p:sp>
      <p:pic>
        <p:nvPicPr>
          <p:cNvPr id="3" name="EURUSD_ImageALLOC">
            <a:extLst>
              <a:ext uri="{FF2B5EF4-FFF2-40B4-BE49-F238E27FC236}">
                <a16:creationId xmlns:a16="http://schemas.microsoft.com/office/drawing/2014/main" id="{01520DCD-0C4C-4162-A327-F30AC218E19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249888AD-D2C9-4289-A54F-3B4EA52201E1}"/>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513867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- 2017</a:t>
            </a:r>
          </a:p>
        </p:txBody>
      </p:sp>
      <p:pic>
        <p:nvPicPr>
          <p:cNvPr id="3" name="EURUSD_ImageALLOC">
            <a:extLst>
              <a:ext uri="{FF2B5EF4-FFF2-40B4-BE49-F238E27FC236}">
                <a16:creationId xmlns:a16="http://schemas.microsoft.com/office/drawing/2014/main" id="{188F8560-3C7D-47C7-ADB2-9D88DFA1821C}"/>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CA741FB6-112C-4682-B718-1EB9C429CC6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847247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a:t>
            </a:r>
          </a:p>
        </p:txBody>
      </p:sp>
      <p:pic>
        <p:nvPicPr>
          <p:cNvPr id="3" name="EURUSD_ImageALLOC">
            <a:extLst>
              <a:ext uri="{FF2B5EF4-FFF2-40B4-BE49-F238E27FC236}">
                <a16:creationId xmlns:a16="http://schemas.microsoft.com/office/drawing/2014/main" id="{42A5CAFD-02CA-450B-AC7F-C3A8FF6F508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3ED3F69A-042C-4770-B334-4DEBD547E6D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993249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a:t>
            </a:r>
          </a:p>
        </p:txBody>
      </p:sp>
      <p:pic>
        <p:nvPicPr>
          <p:cNvPr id="3" name="EURUSD_ImageALLOC">
            <a:extLst>
              <a:ext uri="{FF2B5EF4-FFF2-40B4-BE49-F238E27FC236}">
                <a16:creationId xmlns:a16="http://schemas.microsoft.com/office/drawing/2014/main" id="{AB2BA9DF-01AE-485F-A28A-1CF5A3C49C0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0F23C9D1-F053-47C3-AF23-F2C50C65BBE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973230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7BC7566F-11D6-4BCD-91E9-76F0EA9A3A4C}"/>
              </a:ext>
            </a:extLst>
          </p:cNvPr>
          <p:cNvPicPr>
            <a:picLocks noChangeAspect="1"/>
          </p:cNvPicPr>
          <p:nvPr/>
        </p:nvPicPr>
        <p:blipFill>
          <a:blip r:embed="rId2"/>
          <a:stretch>
            <a:fillRect/>
          </a:stretch>
        </p:blipFill>
        <p:spPr>
          <a:xfrm>
            <a:off x="316687" y="1524000"/>
            <a:ext cx="8510626" cy="2123800"/>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0E17301D-BEAB-4FD7-88DB-87B7E7D53EAD}"/>
              </a:ext>
            </a:extLst>
          </p:cNvPr>
          <p:cNvPicPr>
            <a:picLocks noChangeAspect="1"/>
          </p:cNvPicPr>
          <p:nvPr/>
        </p:nvPicPr>
        <p:blipFill>
          <a:blip r:embed="rId2"/>
          <a:stretch>
            <a:fillRect/>
          </a:stretch>
        </p:blipFill>
        <p:spPr>
          <a:xfrm>
            <a:off x="316687" y="1524000"/>
            <a:ext cx="8510626" cy="1932467"/>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7E45AFA4-5B16-4236-856E-E782A3747FC0}"/>
              </a:ext>
            </a:extLst>
          </p:cNvPr>
          <p:cNvPicPr>
            <a:picLocks noChangeAspect="1"/>
          </p:cNvPicPr>
          <p:nvPr/>
        </p:nvPicPr>
        <p:blipFill>
          <a:blip r:embed="rId2"/>
          <a:stretch>
            <a:fillRect/>
          </a:stretch>
        </p:blipFill>
        <p:spPr>
          <a:xfrm>
            <a:off x="825500" y="1270000"/>
            <a:ext cx="7410938" cy="5041634"/>
          </a:xfrm>
          <a:prstGeom prst="rect">
            <a:avLst/>
          </a:prstGeom>
        </p:spPr>
      </p:pic>
    </p:spTree>
    <p:extLst>
      <p:ext uri="{BB962C8B-B14F-4D97-AF65-F5344CB8AC3E}">
        <p14:creationId xmlns:p14="http://schemas.microsoft.com/office/powerpoint/2010/main" val="703163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3" name="EURGBP_ImageSynthesisMIN">
            <a:extLst>
              <a:ext uri="{FF2B5EF4-FFF2-40B4-BE49-F238E27FC236}">
                <a16:creationId xmlns:a16="http://schemas.microsoft.com/office/drawing/2014/main" id="{181CB007-1DEE-4430-AD74-96E9552189C7}"/>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164219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- 2016</a:t>
            </a:r>
          </a:p>
        </p:txBody>
      </p:sp>
      <p:pic>
        <p:nvPicPr>
          <p:cNvPr id="3" name="EURGBP_ImageALLOC">
            <a:extLst>
              <a:ext uri="{FF2B5EF4-FFF2-40B4-BE49-F238E27FC236}">
                <a16:creationId xmlns:a16="http://schemas.microsoft.com/office/drawing/2014/main" id="{6E2931F8-91E3-460A-9947-F8AB0334B40E}"/>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42FA3403-6057-4062-9895-43C9225CCA69}"/>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150704256"/>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5670</TotalTime>
  <Words>516</Words>
  <Application>Microsoft Office PowerPoint</Application>
  <PresentationFormat>Affichage à l'écran (4:3)</PresentationFormat>
  <Paragraphs>74</Paragraphs>
  <Slides>23</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23</vt:i4>
      </vt:variant>
    </vt:vector>
  </HeadingPairs>
  <TitlesOfParts>
    <vt:vector size="30"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EURGBP - Historical &amp; Planned</vt:lpstr>
      <vt:lpstr>EURGBP - Synthesis</vt:lpstr>
      <vt:lpstr>EURGBP - 2016</vt:lpstr>
      <vt:lpstr>EURGBP - 2017</vt:lpstr>
      <vt:lpstr>EURGBP - 2018</vt:lpstr>
      <vt:lpstr>EURGBP - 2019</vt:lpstr>
      <vt:lpstr>EURRUB - Historical &amp; Planned</vt:lpstr>
      <vt:lpstr>EURRUB - Synthesis</vt:lpstr>
      <vt:lpstr>EURRUB - 2016</vt:lpstr>
      <vt:lpstr>EURUSD - Historical &amp; Planned</vt:lpstr>
      <vt:lpstr>EURUSD - Synthesis</vt:lpstr>
      <vt:lpstr>EURUSD - 2016</vt:lpstr>
      <vt:lpstr>EURUSD - 2017</vt:lpstr>
      <vt:lpstr>EURUSD - 2018</vt:lpstr>
      <vt:lpstr>EURUSD - 2019</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697</cp:revision>
  <cp:lastPrinted>2012-02-01T10:00:25Z</cp:lastPrinted>
  <dcterms:created xsi:type="dcterms:W3CDTF">2010-04-23T15:09:35Z</dcterms:created>
  <dcterms:modified xsi:type="dcterms:W3CDTF">2019-02-01T14:55:09Z</dcterms:modified>
</cp:coreProperties>
</file>