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458" r:id="rId15"/>
    <p:sldId id="503" r:id="rId16"/>
    <p:sldId id="505" r:id="rId17"/>
    <p:sldId id="456" r:id="rId18"/>
    <p:sldId id="506" r:id="rId19"/>
    <p:sldId id="508"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01/03/2019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478D4F0D-68F7-45D8-A52E-BEBCAFAB9C5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85761EE-35C8-44B7-9985-343E7E20EA1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856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FCF5AC91-B604-4E7F-A393-F00AF47810D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8C36CD9-B771-4561-9AE0-0FBAA08765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8602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E5373B94-4589-4855-81FF-51AB5387173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BE92EFE-671F-4D62-A137-AF4F4FE1321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6902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FFA20570-C535-4544-B723-DA4E729989D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62501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68E799F5-567A-47E7-B309-C281C354406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5728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99F23175-6395-4646-B65F-67C829C3A63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153C7EDD-9EAE-4278-85BC-239346F4FCF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7670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90EA9E8-54C5-4151-912F-3571285922A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5502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3938AEDF-85DB-441C-A2E0-667BC234B92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4132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0B3C4E55-66C2-416E-AD1B-F9123A380C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8A15A86-8F72-47FF-A6D0-30B88AC1E84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3307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27F99EFF-76D8-4E2C-92DC-F03D8E59F4F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32503F5-AFC2-41D3-BCCA-597CD690E4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7499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B27639D3-91D2-4038-A9A5-3B6272DB57F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CF77C29-B407-4EF1-8602-557667FE312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5342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FE42CA38-C7D6-49C3-9D2A-6BB1990F7ED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D7A7216-16A3-44CE-9AB0-C1B5C47D39D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2887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744C3DE-77C9-4659-B884-10F607C98CF7}"/>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2424B5C-93BE-47A0-A5A9-49ACC4FEF3E1}"/>
              </a:ext>
            </a:extLst>
          </p:cNvPr>
          <p:cNvPicPr>
            <a:picLocks noChangeAspect="1"/>
          </p:cNvPicPr>
          <p:nvPr/>
        </p:nvPicPr>
        <p:blipFill>
          <a:blip r:embed="rId2"/>
          <a:stretch>
            <a:fillRect/>
          </a:stretch>
        </p:blipFill>
        <p:spPr>
          <a:xfrm>
            <a:off x="149344" y="1524000"/>
            <a:ext cx="8845313" cy="193246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1B481DC-CCD0-4989-802B-8A9B4FFDF70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10773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D7DD1D2E-3A22-44AA-A2AC-54A5F061851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8693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531F4116-9937-4686-BAFE-540B6EDA4C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B6974B40-C675-4DA9-80F2-501FBA5CF1D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0260983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- 2019</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2019-03-01T14:06:21Z</dcterms:modified>
</cp:coreProperties>
</file>