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458" r:id="rId15"/>
    <p:sldId id="503" r:id="rId16"/>
    <p:sldId id="505" r:id="rId17"/>
    <p:sldId id="456" r:id="rId18"/>
    <p:sldId id="506" r:id="rId19"/>
    <p:sldId id="508"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03/04/2019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A740B390-FEB4-4CC2-B327-C250FBB39DE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B03273D5-270E-428B-9B08-2A8F8AD95D5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6825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3C8693F8-FAF1-4D3E-BF84-6F104FE0034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46D1639-0BEE-4F13-B0FC-7F2E223A69A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8368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EEDA64A0-DF21-49C0-AFF3-86F0662F8E2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AFFAA53-DEEC-4FA9-A895-74EAD591A43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3352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6F988476-B4D8-451F-866D-21B547EC530D}"/>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15319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2B7C88D2-FFC4-4721-857B-476ED86A79C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3310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A46C2A5E-85E9-45D0-B352-EAE8FAD2E70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1E452302-1200-44C3-8955-82149AA1834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4990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32D20CB-7F4A-4FB0-98DF-290FD9518E1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4648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AF9C208-2D49-4816-987E-5628D4F80D5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90191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512FDF79-E647-45E5-9C98-4B2754E5B70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4E5DB1F-B84A-47FE-841B-7AA17501DA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2631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46092FAE-1BD4-49E0-8F89-B816A5BF1DD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F7CBA64-4DD9-4067-B39C-90CAD8C3FAF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4199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52FBCFE-5AF1-4126-BBD2-16DD4BEEAEB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58D78FE-48AE-4169-B021-423E9533677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1823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7898B0FA-36DD-4FE8-9BA8-22E4FD9DE89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A803D5F-82F3-443E-91FF-79361FB31AE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0462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6D8BBF1-BB2A-4D50-A188-95B7FA55B526}"/>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1C71652-D434-4574-90EC-904C25444326}"/>
              </a:ext>
            </a:extLst>
          </p:cNvPr>
          <p:cNvPicPr>
            <a:picLocks noChangeAspect="1"/>
          </p:cNvPicPr>
          <p:nvPr/>
        </p:nvPicPr>
        <p:blipFill>
          <a:blip r:embed="rId2"/>
          <a:stretch>
            <a:fillRect/>
          </a:stretch>
        </p:blipFill>
        <p:spPr>
          <a:xfrm>
            <a:off x="149344" y="1524000"/>
            <a:ext cx="8845313" cy="193246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4C78570-7492-494D-892F-5DE6138A161E}"/>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32072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1EAF2BE0-9A55-4D8D-B607-63783DC9234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3238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2A224689-0F6B-49C8-BF23-0DFE7F3CFE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5F95A8A-F698-46F3-BF48-5FBA69D3BBA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6960152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EURGBP - 2019</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2019-04-03T08:34:25Z</dcterms:modified>
</cp:coreProperties>
</file>