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458" r:id="rId15"/>
    <p:sldId id="503" r:id="rId16"/>
    <p:sldId id="505" r:id="rId17"/>
    <p:sldId id="456" r:id="rId18"/>
    <p:sldId id="506" r:id="rId19"/>
    <p:sldId id="508"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C306C4A5-B7D2-4EBC-95A7-418A5EF313B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C3E9D134-EA78-4CCF-8B16-C6FFCEA9CEF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61570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ACF2B799-7D8B-467E-8A0B-18BB5EC92F9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9FCD121D-6D3A-48FA-9585-2E52031198A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5725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634BE458-C110-4650-BC04-9E510DD80F4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1F47EF7B-0372-45DE-9BCE-CCB46C6E1C2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598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C671D84B-CE37-41E8-AB90-70340B34DD09}"/>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42121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89882BDE-56DB-4933-840B-BCF3A14AC5E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2797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8A80B08C-161F-409E-A58B-19F7DEA0A6C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640DB9AB-36C9-4006-ACB4-ABED7F03B99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790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FD88DC6-5BB9-4B21-908C-74323C6B644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3426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EE7B3180-E078-486C-A6D8-1D379BF3494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1393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F67DA28D-5B21-4868-BC13-B0ED0784F00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ADC366A-AF51-4C87-AC60-10B49DB681D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8632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28A6F3ED-77A7-4461-9517-BC8F1C06C32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299CF08-B673-4D32-B07B-488D6138B51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8987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CA0B9BE0-D414-4973-B420-1088B077651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07E84CF-8647-498D-9105-E469E6F16DA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62299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FB553DF3-C2BF-4C48-A85B-A8956FDBB04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AE1AFFB-8475-4562-B562-62CF4541669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3886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AA1D63B-98D4-4B31-978A-71868842400E}"/>
              </a:ext>
            </a:extLst>
          </p:cNvPr>
          <p:cNvPicPr>
            <a:picLocks noChangeAspect="1"/>
          </p:cNvPicPr>
          <p:nvPr/>
        </p:nvPicPr>
        <p:blipFill>
          <a:blip r:embed="rId2"/>
          <a:stretch>
            <a:fillRect/>
          </a:stretch>
        </p:blipFill>
        <p:spPr>
          <a:xfrm>
            <a:off x="127000" y="1524000"/>
            <a:ext cx="8890000" cy="211849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62D2237-C14D-4C87-B7B6-B6E6571F5F39}"/>
              </a:ext>
            </a:extLst>
          </p:cNvPr>
          <p:cNvPicPr>
            <a:picLocks noChangeAspect="1"/>
          </p:cNvPicPr>
          <p:nvPr/>
        </p:nvPicPr>
        <p:blipFill>
          <a:blip r:embed="rId2"/>
          <a:stretch>
            <a:fillRect/>
          </a:stretch>
        </p:blipFill>
        <p:spPr>
          <a:xfrm>
            <a:off x="149344" y="1524000"/>
            <a:ext cx="8845313" cy="193246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1F078C9A-E15D-4EE7-852D-4BE0B18D5653}"/>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96532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7A202E96-CD7E-4EBF-8707-1A8110F92DB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0673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86692AC2-C30E-4BF4-9735-DFF810E5E21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0DCD2B48-F502-4B0B-ADC4-92942D6844C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9424664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EURGBP - 2019</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2019-05-01T11:46:15Z</dcterms:modified>
</cp:coreProperties>
</file>