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458" r:id="rId15"/>
    <p:sldId id="503" r:id="rId16"/>
    <p:sldId id="505" r:id="rId17"/>
    <p:sldId id="456" r:id="rId18"/>
    <p:sldId id="506" r:id="rId19"/>
    <p:sldId id="508"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04/06/2019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0D4AF7B9-C9E0-4ECE-81F6-2A861C20A21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15ED7E8D-D7BD-4E88-8CB3-8F329700FA2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6254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AEA0B799-FC07-4D47-98AD-7297DEEE87A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3D033EF2-F8A3-45DA-9133-401195418C1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1200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BE3567FE-421A-4C6C-8155-65D1F6F9B2E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F12BEAF7-6E4A-43C0-8489-09E0200D0DF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2211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2F3E2E04-8CD9-4AF2-B8CA-3BF80A7EF435}"/>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335118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3E3C784D-FCC9-4353-853F-FD96688B326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47874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67468BA8-7E40-4F48-9DF3-10DE99E7322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910CF183-40FF-498E-8FF3-9F1F587D6C3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5580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4C72C27-CC6E-4F16-9C66-E0683E1D4BC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27929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A029FF3D-D3AE-4044-B9FC-1DC500809CE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3680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67495758-3564-4D61-878A-895EEB6B82A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A95A94D7-443E-43AC-ABD6-46905D2410B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6343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EC039119-A85C-4EA3-9164-FA7B386C655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4BD2BBC7-8715-4AE3-8710-7E87CC43C81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7649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7D7FA364-8EA6-45F2-A507-172D812F42B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3CE4A2C-2B40-44CF-8582-00AA3802110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74662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DC879241-78CA-4F8E-A6F4-4C86E5B9CE1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7CF5B5C3-526B-4862-AE39-2C33F64E845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57926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DD7536A-2772-4A64-9BB0-5FB5473BAFB3}"/>
              </a:ext>
            </a:extLst>
          </p:cNvPr>
          <p:cNvPicPr>
            <a:picLocks noChangeAspect="1"/>
          </p:cNvPicPr>
          <p:nvPr/>
        </p:nvPicPr>
        <p:blipFill>
          <a:blip r:embed="rId2"/>
          <a:stretch>
            <a:fillRect/>
          </a:stretch>
        </p:blipFill>
        <p:spPr>
          <a:xfrm>
            <a:off x="127000" y="1524000"/>
            <a:ext cx="8890000" cy="211849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54DD8F8-F3CC-47BF-BE84-752631CABE05}"/>
              </a:ext>
            </a:extLst>
          </p:cNvPr>
          <p:cNvPicPr>
            <a:picLocks noChangeAspect="1"/>
          </p:cNvPicPr>
          <p:nvPr/>
        </p:nvPicPr>
        <p:blipFill>
          <a:blip r:embed="rId2"/>
          <a:stretch>
            <a:fillRect/>
          </a:stretch>
        </p:blipFill>
        <p:spPr>
          <a:xfrm>
            <a:off x="149344" y="1524000"/>
            <a:ext cx="8845313" cy="193246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DEB2695F-02E9-402A-8341-4185ECA7BF2F}"/>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733939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998C1D30-FA7F-48FB-B827-3E4C53434A9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1702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17290E3A-BBA4-4698-8F69-65EBCE800C7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9CECA4BF-34AF-4A1E-B6CF-3F227F83D39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3354487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EURGBP - 2019</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2019-06-04T10:05:54Z</dcterms:modified>
</cp:coreProperties>
</file>