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1A6A863B-5EC7-4EA4-A534-45C58C6164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7E09997-AD44-477A-AE92-BA553A4326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125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EFED0B8E-EA2B-411C-AE97-481BD2EB48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EC1E004-580C-41D4-967F-0E70A38ECF8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2827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AA511215-3DEE-4C33-A4D2-FEEC25ADDBF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2B6B00C-0E12-4C98-B961-B10CCE6917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8235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7AAEFC51-FBFB-4BBA-81B5-78DCFDB7F527}"/>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98839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B85AD786-0A50-4BCA-8D4E-7700879B60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3752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D5293FC5-E8EF-4A88-94A9-230C46FFA90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DC2FB0C4-22B4-4650-A15C-7F6B288DA0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198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7033E44-CAD6-4F33-B7E1-2619A46D71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74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8D2E016-DA0F-4E0C-88A1-DFCF64CD98E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4361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56B88702-DD6B-4DCB-A54F-4DBA8EBE09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A5F46F7-4403-494A-8E86-AC46430C03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278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E13099B6-0E00-417C-9E98-26F0211335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F7AFEB9-EFA7-45CC-A03F-ECCF3E370F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2103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6B8609E-E9DF-4342-B8BA-3F019F3410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E326FCE-4D0F-495B-9CFF-786CF83705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305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873619A1-4201-48A1-90D9-414BBBE82A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77BAE63-610A-420E-A9A1-5F40CD2629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8040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21D615D-AA2D-42B7-A554-95809A2B0548}"/>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A8DA46D-A28E-44E6-9441-DA0755BBAAEC}"/>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50D3D8B-C9E6-4066-9472-598C833A13B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98945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090A6232-F533-4654-8999-7EED4E36E47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9261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1C6624FA-E5A4-4919-9554-1160A6005C3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C16A782-4261-4D29-9804-474AF299DFE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17771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2019-08-02T11:51:52Z</dcterms:modified>
</cp:coreProperties>
</file>