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458" r:id="rId14"/>
    <p:sldId id="502" r:id="rId15"/>
    <p:sldId id="504" r:id="rId16"/>
    <p:sldId id="456" r:id="rId17"/>
    <p:sldId id="505"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CA5FDFA4-DFD1-4373-9E3D-07D864C47B4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D235394-27F3-47C7-9E61-471F5232FCD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4070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A652AE95-245A-44F7-84A1-6D32507F19D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046A2FD4-89FB-4144-B2D0-0311DF8B45B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9368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C454BB73-27C0-459D-9473-DB4EF84F737E}"/>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82253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61AE5127-649F-466A-A5B5-BBADF289DE0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9231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EE0829AF-F31B-4EDE-9EA8-578F253A2D4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A0CB70A4-5ACD-4F4A-9AEC-0EC2B81D03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5633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88F6E69-7183-4F9C-BFCA-1526BD2675F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447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8ECBEF8F-62FA-47F0-BF0D-69317C2DF8C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6567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98DD8F97-11BE-4EAD-9D60-4456B5EA968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4B50A8C-354F-445F-A004-D8F5377C926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6890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F17F1E4A-B7BE-4AFD-959F-6D8451D23CA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F202AB0-6A22-4B15-AC4E-DFC855211A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3663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5A2CA7FA-5B35-4432-8CB7-892D7C8DECE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3D8630E-0FC6-4B93-A771-FA738FB273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3301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8F082788-E1D3-4313-9389-6771D61AC4E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8DCD853-3CCF-4955-BF1C-42A6E2D391F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5064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4A5B4FA-446B-4A47-8FCE-0A392E794C4E}"/>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9513DAB-220F-4A8C-A080-97DD7F98F309}"/>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584CCE0E-3290-4584-860B-22AE34B57497}"/>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60401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514DEC7D-9AB4-4A0C-A2E4-F6C210B150B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4899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80B83502-8A2E-4DFA-BFB1-18A97B0EEC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93A90ED-9D3C-4616-BA4E-062D45AE01F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480247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513</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2019-09-19T11:22:25Z</dcterms:modified>
</cp:coreProperties>
</file>