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458" r:id="rId14"/>
    <p:sldId id="502" r:id="rId15"/>
    <p:sldId id="504" r:id="rId16"/>
    <p:sldId id="456" r:id="rId17"/>
    <p:sldId id="505"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03/10/2019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9AE65461-AF9E-4591-98CF-5B89E15DBCA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FFEA37E2-7FE2-4277-9F06-45E053A8BEF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9878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B24126B2-BCF2-4635-B682-D12DF7A823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CD995FA-930B-469D-92DE-116EF578BE4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3713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53FB9A00-18EB-43F2-8365-BF74E56E2049}"/>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90261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AE057937-45D9-4E76-AF21-BEBD7EE7482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1504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1C96A8A1-5557-4686-8112-DB95DFD47F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A7379CFE-6711-47B2-8A0A-A5A92224774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1616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BB1E50B-97ED-416E-BFAF-1266EA9F5FE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3315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7180315F-2F5F-4EF1-A1A4-3EDDD4B7C12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55001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445D9790-51D8-45DD-828E-285E683CC25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5E76A9E-E89E-4FC1-9947-A485A15B2EB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6491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27EDD6F3-162B-416C-B771-47BDE82714E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9559ED8E-5BD6-41EB-884E-68F130DA89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778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020F3EB-E7EF-417C-87D9-65EEF1A399F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8637A03-1A03-4989-BA54-C73A1CFC638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1556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EA4C0E59-0CA7-47C0-9D7D-EA9B34166AF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7D118D8-756B-4386-BCBB-79891AEC783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555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1B1DFB1-FFC2-4992-892A-7D473F76E724}"/>
              </a:ext>
            </a:extLst>
          </p:cNvPr>
          <p:cNvPicPr>
            <a:picLocks noChangeAspect="1"/>
          </p:cNvPicPr>
          <p:nvPr/>
        </p:nvPicPr>
        <p:blipFill>
          <a:blip r:embed="rId2"/>
          <a:stretch>
            <a:fillRect/>
          </a:stretch>
        </p:blipFill>
        <p:spPr>
          <a:xfrm>
            <a:off x="127000" y="1524000"/>
            <a:ext cx="8890000" cy="20718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B183231-0F76-4B3D-A70C-2134097D0F71}"/>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B4DB5432-7DF7-40AB-97E8-43AD5EEAE027}"/>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82720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79FD481B-A982-4606-9CA1-01DBCF14DE9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82533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64DF88C7-B321-4E35-BE05-3A841C4469A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04111370-AB5C-44F0-AFAE-349F8F1FA23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0316117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513</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2019-10-03T09:14:57Z</dcterms:modified>
</cp:coreProperties>
</file>