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458" r:id="rId15"/>
    <p:sldId id="503" r:id="rId16"/>
    <p:sldId id="505" r:id="rId17"/>
    <p:sldId id="456" r:id="rId18"/>
    <p:sldId id="506" r:id="rId19"/>
    <p:sldId id="508"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CB5A6FB8-7528-4824-AD2E-8447DE77424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5938A00-77FA-4899-A77F-4A8653DC8A9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8301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3883C68D-ACE3-4E01-8EC9-7FCBD8B1DE2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C96758B-356D-47F3-9E2C-672686F23B5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7468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C1B0A35E-D046-41C7-80F1-E3E268D255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7DF02DFA-BDEC-44EF-8A1A-EE09C8CC421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6101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8993D325-35A4-4271-BB80-F449E98F0D35}"/>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618551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4CD6CD5E-88D3-46B7-8A24-8E61739AE03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6418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5668C57C-63A1-473A-9E28-786FBD04488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F53FCA46-93B2-4DCA-9989-48D71EA21B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328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31A3EF0-0FC1-4C1B-8195-96CD6E09E5C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4140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68D48F67-7F36-4B6C-8369-0DE0CAC064A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9597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C5C2F5EA-09B3-4378-A855-537253BA68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10BE108-0827-4C42-998A-82522302078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0312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8EF66914-FD77-4C04-ACA6-7D4D60CCE1C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40CD935-A12C-488B-9947-2C200D5C7D8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5466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D2281624-4C1C-4A7E-83B9-CED3BB500F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E539DBE-A9BA-4026-BC66-BD8681A3946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4957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398F73F5-8E45-4E78-AE4E-1934C1B6FEF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AA6BA08-586A-4906-842D-ED59B8E105E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7561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A9076A8-F4A3-4FC3-A555-88745299CC95}"/>
              </a:ext>
            </a:extLst>
          </p:cNvPr>
          <p:cNvPicPr>
            <a:picLocks noChangeAspect="1"/>
          </p:cNvPicPr>
          <p:nvPr/>
        </p:nvPicPr>
        <p:blipFill>
          <a:blip r:embed="rId2"/>
          <a:stretch>
            <a:fillRect/>
          </a:stretch>
        </p:blipFill>
        <p:spPr>
          <a:xfrm>
            <a:off x="127000" y="1524000"/>
            <a:ext cx="8890000" cy="225846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717A200-E73A-4BDF-83BE-B66EAC900E5B}"/>
              </a:ext>
            </a:extLst>
          </p:cNvPr>
          <p:cNvPicPr>
            <a:picLocks noChangeAspect="1"/>
          </p:cNvPicPr>
          <p:nvPr/>
        </p:nvPicPr>
        <p:blipFill>
          <a:blip r:embed="rId2"/>
          <a:stretch>
            <a:fillRect/>
          </a:stretch>
        </p:blipFill>
        <p:spPr>
          <a:xfrm>
            <a:off x="127000" y="1524000"/>
            <a:ext cx="8890000" cy="210270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3A2CE459-437B-4A4F-9CCF-C1B3B0056AA7}"/>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99275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16B19411-6CE1-4F48-8C74-6B3BB340787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0956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1330274C-F688-47A8-9414-5C9E397EA21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458C6D4-F505-42F7-9F77-5F66685B16E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008627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EURGBP - 2020</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2019-11-01T16:09:00Z</dcterms:modified>
</cp:coreProperties>
</file>