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514" r:id="rId8"/>
    <p:sldId id="470" r:id="rId9"/>
    <p:sldId id="457" r:id="rId10"/>
    <p:sldId id="497" r:id="rId11"/>
    <p:sldId id="499" r:id="rId12"/>
    <p:sldId id="500" r:id="rId13"/>
    <p:sldId id="501" r:id="rId14"/>
    <p:sldId id="502" r:id="rId15"/>
    <p:sldId id="503" r:id="rId16"/>
    <p:sldId id="458" r:id="rId17"/>
    <p:sldId id="504" r:id="rId18"/>
    <p:sldId id="506" r:id="rId19"/>
    <p:sldId id="456" r:id="rId20"/>
    <p:sldId id="507" r:id="rId21"/>
    <p:sldId id="509" r:id="rId22"/>
    <p:sldId id="510" r:id="rId23"/>
    <p:sldId id="511" r:id="rId24"/>
    <p:sldId id="512"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xmlns="" id="{BCC40308-A0D0-4A76-8A6E-58784A96D8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7AFCDDF-2E85-4B67-B879-968D768CBF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0051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xmlns="" id="{A8101E7A-D806-4641-9DB7-1826860028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222DB063-A947-4A31-8A41-21BE3CB66C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94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xmlns="" id="{041DEAF7-DC51-4D29-8817-2EA01C2784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E64FFB65-29BC-4195-90B1-68BA959F11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480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xmlns="" id="{5E204483-1A79-4DD1-9BB8-F1B62D9DEB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E64A1AFD-0554-4F58-ABE1-7BDE329544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9981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xmlns="" id="{AD1A0F0A-C438-4FE1-BED5-F9D135B40E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C7C4FD3-7CB9-4A72-932D-5F049EC10E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5097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D66F7E73-37A9-45B6-BA76-254C075F9D7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08939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09BFF88C-4A30-414C-9527-B7CE2211F4A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1893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xmlns="" id="{7F91016C-7537-4C02-BFBF-2FF1AA4463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323138C-61AD-454A-BDC7-9E498EDE6B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5286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B8856058-4EF6-436D-AD30-9A2EE9699B5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2082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5412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4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8401A1AF-AD21-48FD-ACE3-F48D5DC5122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2C3ECCB7-78CA-4462-B146-B4059E8E75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126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DD66C663-4438-4763-A161-2CBCA46968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4570BCC-BF52-4790-979A-428C7FF172C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2037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46B17519-44C7-4E0A-AA2A-6C3C6EA0A9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A0DAA95-C588-4106-9875-BD1EE35D2B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4008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F3841435-76DA-4EC6-9EAB-CB0A528BA2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719A877-6F7B-4724-AA03-8A3ACEA300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3729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643663FC-BD25-4499-A84D-0078E22E9E20}"/>
              </a:ext>
            </a:extLst>
          </p:cNvPr>
          <p:cNvPicPr>
            <a:picLocks noChangeAspect="1"/>
          </p:cNvPicPr>
          <p:nvPr/>
        </p:nvPicPr>
        <p:blipFill>
          <a:blip r:embed="rId2"/>
          <a:stretch>
            <a:fillRect/>
          </a:stretch>
        </p:blipFill>
        <p:spPr>
          <a:xfrm>
            <a:off x="127000" y="1524000"/>
            <a:ext cx="8890000" cy="24451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BF6AA4C0-11FF-4D4E-B851-D398E71BD017}"/>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23C9AC82-111E-43AE-B926-80439FE1EEE1}"/>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D6E2087B-D57B-467B-9C3B-04C96469BBC3}"/>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5312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1B685ECE-1E39-4B92-A2FD-1F7CF565DE1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2427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332604102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509</Words>
  <Application>Microsoft Office PowerPoint</Application>
  <PresentationFormat>Affichage à l'écran (4:3)</PresentationFormat>
  <Paragraphs>76</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701</cp:revision>
  <cp:lastPrinted>2012-02-01T10:00:25Z</cp:lastPrinted>
  <dcterms:created xsi:type="dcterms:W3CDTF">2010-04-23T15:09:35Z</dcterms:created>
  <dcterms:modified xsi:type="dcterms:W3CDTF">2019-12-04T10:18:37Z</dcterms:modified>
</cp:coreProperties>
</file>