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514" r:id="rId8"/>
    <p:sldId id="515" r:id="rId9"/>
    <p:sldId id="470" r:id="rId10"/>
    <p:sldId id="457" r:id="rId11"/>
    <p:sldId id="497" r:id="rId12"/>
    <p:sldId id="499" r:id="rId13"/>
    <p:sldId id="500" r:id="rId14"/>
    <p:sldId id="501" r:id="rId15"/>
    <p:sldId id="502" r:id="rId16"/>
    <p:sldId id="503" r:id="rId17"/>
    <p:sldId id="458" r:id="rId18"/>
    <p:sldId id="504" r:id="rId19"/>
    <p:sldId id="506" r:id="rId20"/>
    <p:sldId id="456" r:id="rId21"/>
    <p:sldId id="507" r:id="rId22"/>
    <p:sldId id="509" r:id="rId23"/>
    <p:sldId id="510" r:id="rId24"/>
    <p:sldId id="511" r:id="rId25"/>
    <p:sldId id="512" r:id="rId26"/>
    <p:sldId id="513"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10/01/2020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1/10/2020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1/10/2020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1/10/2020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1/10/2020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1/10/2020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1/10/2020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1/10/2020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1/10/2020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1/10/2020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1/10/2020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1/10/2020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1/10/2020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1/10/2020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1/10/2020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01375" cy="509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p:txBody>
          <a:bodyPr/>
          <a:lstStyle/>
          <a:p>
            <a:r>
              <a:rPr lang="en-US"/>
              <a:t>EURGBP - Synthesis</a:t>
            </a:r>
          </a:p>
        </p:txBody>
      </p:sp>
    </p:spTree>
    <p:extLst>
      <p:ext uri="{BB962C8B-B14F-4D97-AF65-F5344CB8AC3E}">
        <p14:creationId xmlns:p14="http://schemas.microsoft.com/office/powerpoint/2010/main" val="332954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xmlns="" id="{08B73DC3-4048-419D-8282-68FFB6A5125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51166833-509C-4422-993E-567ECD39F89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7269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xmlns="" id="{E4EE3613-F565-4008-B363-E41A10B5789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FFA5CBCF-AD77-4753-A6E9-52E06003E7A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99636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xmlns="" id="{562E3609-D7A3-43C2-A2FE-011FDEBE83F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62DDCD63-CC72-4228-ADB1-961934DAF4B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66410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xmlns="" id="{31CC7B9E-3426-4FA7-8811-3B373E8290F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B7CEB02C-80B1-4640-A739-410BE516A72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050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xmlns="" id="{23797939-0FFC-4960-8874-D43871A527E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8D62C772-6C16-47D6-B4CA-A72F7BC8126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5863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766B6DFE-50A2-4818-BB1D-4ECE44AC4D42}"/>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366389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xmlns="" id="{03F9B0BF-33DD-40E8-BDAA-E28925B3DFE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5974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xmlns="" id="{D6410404-7F70-47C1-8AE3-CF06F3D7518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05EDD3EC-5525-43A6-B5A6-697B2990F5F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57031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FA3C160D-0FA7-4AD5-91CE-477891349AC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07176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01375" cy="509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324748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EE058C1E-8B20-4D9C-8464-7248E83794A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09AD437F-6E03-44E2-8103-392B4BBCC43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83674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A4D7A1B5-5961-4C23-B5B3-CF9531B678F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C76A24A9-B8B7-4D50-8173-49A82CD3506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11511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C2524AA0-CCDB-467F-BA38-9783E4EEB62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D889D247-7F7A-4818-A1F6-74B70AD2315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97900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F9905E81-E96E-422F-AAD3-72A700253E8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DB97B1A3-CC17-4476-9AC7-2AFF3030B01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63900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xmlns="" id="{2D1820C3-24C0-4CA9-A027-441AE3DAC32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F84B4DE5-C29B-4919-A327-F62FB216FA5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73890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3C3E0170-528F-4EB8-B710-F1BC3C2494EC}"/>
              </a:ext>
            </a:extLst>
          </p:cNvPr>
          <p:cNvPicPr>
            <a:picLocks noChangeAspect="1"/>
          </p:cNvPicPr>
          <p:nvPr/>
        </p:nvPicPr>
        <p:blipFill>
          <a:blip r:embed="rId2"/>
          <a:stretch>
            <a:fillRect/>
          </a:stretch>
        </p:blipFill>
        <p:spPr>
          <a:xfrm>
            <a:off x="127000" y="1524000"/>
            <a:ext cx="8890000" cy="244511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E198B67A-6B96-415A-8FBE-D3C417A81E10}"/>
              </a:ext>
            </a:extLst>
          </p:cNvPr>
          <p:cNvPicPr>
            <a:picLocks noChangeAspect="1"/>
          </p:cNvPicPr>
          <p:nvPr/>
        </p:nvPicPr>
        <p:blipFill>
          <a:blip r:embed="rId2"/>
          <a:stretch>
            <a:fillRect/>
          </a:stretch>
        </p:blipFill>
        <p:spPr>
          <a:xfrm>
            <a:off x="127000" y="1524000"/>
            <a:ext cx="8890000" cy="248157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174999"/>
            <a:ext cx="5248704" cy="342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4ED79899-4087-45DE-B3E6-442042DA8564}"/>
              </a:ext>
            </a:extLst>
          </p:cNvPr>
          <p:cNvPicPr>
            <a:picLocks noChangeAspect="1"/>
          </p:cNvPicPr>
          <p:nvPr/>
        </p:nvPicPr>
        <p:blipFill>
          <a:blip r:embed="rId3"/>
          <a:stretch>
            <a:fillRect/>
          </a:stretch>
        </p:blipFill>
        <p:spPr>
          <a:xfrm>
            <a:off x="317500" y="1143000"/>
            <a:ext cx="4549235" cy="1905000"/>
          </a:xfrm>
          <a:prstGeom prst="rect">
            <a:avLst/>
          </a:prstGeom>
        </p:spPr>
      </p:pic>
    </p:spTree>
    <p:extLst>
      <p:ext uri="{BB962C8B-B14F-4D97-AF65-F5344CB8AC3E}">
        <p14:creationId xmlns:p14="http://schemas.microsoft.com/office/powerpoint/2010/main" val="22246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174999"/>
            <a:ext cx="5248704" cy="342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D7037857-3B63-424F-A3BC-13CFCA42E161}"/>
              </a:ext>
            </a:extLst>
          </p:cNvPr>
          <p:cNvPicPr>
            <a:picLocks noChangeAspect="1"/>
          </p:cNvPicPr>
          <p:nvPr/>
        </p:nvPicPr>
        <p:blipFill>
          <a:blip r:embed="rId3"/>
          <a:stretch>
            <a:fillRect/>
          </a:stretch>
        </p:blipFill>
        <p:spPr>
          <a:xfrm>
            <a:off x="317500" y="1143000"/>
            <a:ext cx="4549235" cy="1905000"/>
          </a:xfrm>
          <a:prstGeom prst="rect">
            <a:avLst/>
          </a:prstGeom>
        </p:spPr>
      </p:pic>
    </p:spTree>
    <p:extLst>
      <p:ext uri="{BB962C8B-B14F-4D97-AF65-F5344CB8AC3E}">
        <p14:creationId xmlns:p14="http://schemas.microsoft.com/office/powerpoint/2010/main" val="141176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0B083424-13C6-4F7C-9E9B-2979320A07B1}"/>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2558098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5676</TotalTime>
  <Words>514</Words>
  <Application>Microsoft Office PowerPoint</Application>
  <PresentationFormat>Affichage à l'écran (4:3)</PresentationFormat>
  <Paragraphs>78</Paragraphs>
  <Slides>27</Slides>
  <Notes>0</Notes>
  <HiddenSlides>0</HiddenSlides>
  <MMClips>0</MMClips>
  <ScaleCrop>false</ScaleCrop>
  <HeadingPairs>
    <vt:vector size="4" baseType="variant">
      <vt:variant>
        <vt:lpstr>Thème</vt:lpstr>
      </vt:variant>
      <vt:variant>
        <vt:i4>2</vt:i4>
      </vt:variant>
      <vt:variant>
        <vt:lpstr>Titres des diapositives</vt:lpstr>
      </vt:variant>
      <vt:variant>
        <vt:i4>27</vt:i4>
      </vt:variant>
    </vt:vector>
  </HeadingPairs>
  <TitlesOfParts>
    <vt:vector size="29" baseType="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- 2016</vt:lpstr>
      <vt:lpstr>EURGBP - 2017</vt:lpstr>
      <vt:lpstr>EURGBP - 2018</vt:lpstr>
      <vt:lpstr>EURGBP - 2019</vt:lpstr>
      <vt:lpstr>EURGBP - 2020</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EURUSD - 2020</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700</cp:revision>
  <cp:lastPrinted>2012-02-01T10:00:25Z</cp:lastPrinted>
  <dcterms:created xsi:type="dcterms:W3CDTF">2010-04-23T15:09:35Z</dcterms:created>
  <dcterms:modified xsi:type="dcterms:W3CDTF">2020-01-10T09:24:44Z</dcterms:modified>
</cp:coreProperties>
</file>