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514" r:id="rId8"/>
    <p:sldId id="515" r:id="rId9"/>
    <p:sldId id="470" r:id="rId10"/>
    <p:sldId id="457" r:id="rId11"/>
    <p:sldId id="497" r:id="rId12"/>
    <p:sldId id="499" r:id="rId13"/>
    <p:sldId id="500" r:id="rId14"/>
    <p:sldId id="501" r:id="rId15"/>
    <p:sldId id="502" r:id="rId16"/>
    <p:sldId id="503" r:id="rId17"/>
    <p:sldId id="458" r:id="rId18"/>
    <p:sldId id="504" r:id="rId19"/>
    <p:sldId id="506" r:id="rId20"/>
    <p:sldId id="456" r:id="rId21"/>
    <p:sldId id="507" r:id="rId22"/>
    <p:sldId id="509" r:id="rId23"/>
    <p:sldId id="510" r:id="rId24"/>
    <p:sldId id="511" r:id="rId25"/>
    <p:sldId id="512" r:id="rId26"/>
    <p:sldId id="513"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02/03/2020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43FABF4-B0C4-4570-AD8A-64880F179D81}"/>
              </a:ext>
            </a:extLst>
          </p:cNvPr>
          <p:cNvPicPr>
            <a:picLocks noChangeAspect="1"/>
          </p:cNvPicPr>
          <p:nvPr/>
        </p:nvPicPr>
        <p:blipFill>
          <a:blip r:embed="rId2"/>
          <a:stretch>
            <a:fillRect/>
          </a:stretch>
        </p:blipFill>
        <p:spPr>
          <a:xfrm>
            <a:off x="825500" y="1270000"/>
            <a:ext cx="7372350" cy="5019675"/>
          </a:xfrm>
          <a:prstGeom prst="rect">
            <a:avLst/>
          </a:prstGeom>
        </p:spPr>
      </p:pic>
      <p:sp>
        <p:nvSpPr>
          <p:cNvPr id="2" name="Title"/>
          <p:cNvSpPr>
            <a:spLocks noGrp="1"/>
          </p:cNvSpPr>
          <p:nvPr>
            <p:ph type="title"/>
          </p:nvPr>
        </p:nvSpPr>
        <p:spPr/>
        <p:txBody>
          <a:bodyPr/>
          <a:lstStyle/>
          <a:p>
            <a:r>
              <a:rPr lang="en-US"/>
              <a:t>EURGBP - Synthesis</a:t>
            </a:r>
          </a:p>
        </p:txBody>
      </p:sp>
    </p:spTree>
    <p:extLst>
      <p:ext uri="{BB962C8B-B14F-4D97-AF65-F5344CB8AC3E}">
        <p14:creationId xmlns:p14="http://schemas.microsoft.com/office/powerpoint/2010/main" val="302397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D54B4809-E0E9-4DCE-B4C1-201853C4A07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B2BF0280-740E-42A5-A9CF-0489546CA77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75545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23C3AA8D-D7EB-4740-93A5-146995D8F63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358C574C-A850-4186-A2F7-3BB60F15347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92066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0F2EC4F3-1470-49C2-AD10-AF124086009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B7195FEA-7BB8-4F44-BFF8-5F8816ADA73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90432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29F8F263-0732-4C0A-A30C-D7059812039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20BD9115-2143-4F1F-B25B-AF70706B14AC}"/>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20295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CC0C8FB1-40F6-4E80-B4C5-BADE5C303B5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A12CA9BF-FD96-40F9-A909-D3F1AD8EEDD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40267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CE87D926-66E9-4977-A178-80E4EDDB2616}"/>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78084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45230F0A-FABF-4840-88ED-89582E6E4DB1}"/>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383817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C4AB3BD5-B9AB-4A57-B1C7-CDAE50BC881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RUB_ImageBLEND">
            <a:extLst>
              <a:ext uri="{FF2B5EF4-FFF2-40B4-BE49-F238E27FC236}">
                <a16:creationId xmlns:a16="http://schemas.microsoft.com/office/drawing/2014/main" id="{90B1C392-35BA-4B42-81EA-C754111E2EA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33293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5105F7C-E7AF-4F6F-864A-B563C96050A1}"/>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13939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31380E1-894A-4791-B1D9-1169B3D42317}"/>
              </a:ext>
            </a:extLst>
          </p:cNvPr>
          <p:cNvPicPr>
            <a:picLocks noChangeAspect="1"/>
          </p:cNvPicPr>
          <p:nvPr/>
        </p:nvPicPr>
        <p:blipFill>
          <a:blip r:embed="rId2"/>
          <a:stretch>
            <a:fillRect/>
          </a:stretch>
        </p:blipFill>
        <p:spPr>
          <a:xfrm>
            <a:off x="814954" y="1270000"/>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44216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F87AF7DB-1DB8-4FC4-80FD-B67512CFD26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3D9E9A11-BA5C-480A-A0ED-CF5D4399693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649476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7A70D337-2C2E-4778-9A8D-0946ED0B9CB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73B2372E-AC32-42AE-8684-93ADBE2D18B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896154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BA1FC967-8FE5-4698-B880-4DCEAFBB892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80EAE4EC-2EC1-43DB-AA1A-5FC3567C3E95}"/>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544697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CDFAE257-F733-461A-A5B1-2E561F79053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BAB0691F-CF5A-4CC9-A57A-F74C3798F5A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75628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5AA7AD90-B377-496A-B025-BA00FF58E57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889FB9DD-8340-4DF0-A54C-2111C1D9FFA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15595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2C89122-0445-40B4-9304-934FD5F6660A}"/>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094DE00-4938-45F5-9D2F-0FA172B67276}"/>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746EB05-1E83-4F9B-8987-8F5A36B55056}"/>
              </a:ext>
            </a:extLst>
          </p:cNvPr>
          <p:cNvPicPr>
            <a:picLocks noChangeAspect="1"/>
          </p:cNvPicPr>
          <p:nvPr/>
        </p:nvPicPr>
        <p:blipFill>
          <a:blip r:embed="rId2"/>
          <a:stretch>
            <a:fillRect/>
          </a:stretch>
        </p:blipFill>
        <p:spPr>
          <a:xfrm>
            <a:off x="3429000" y="3175000"/>
            <a:ext cx="5250992" cy="3429000"/>
          </a:xfrm>
          <a:prstGeom prst="rect">
            <a:avLst/>
          </a:prstGeom>
        </p:spPr>
      </p:pic>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2CE5A32-BE1A-47DC-A4E5-B648A76FF463}"/>
              </a:ext>
            </a:extLst>
          </p:cNvPr>
          <p:cNvPicPr>
            <a:picLocks noChangeAspect="1"/>
          </p:cNvPicPr>
          <p:nvPr/>
        </p:nvPicPr>
        <p:blipFill>
          <a:blip r:embed="rId3"/>
          <a:stretch>
            <a:fillRect/>
          </a:stretch>
        </p:blipFill>
        <p:spPr>
          <a:xfrm>
            <a:off x="317500" y="1143000"/>
            <a:ext cx="5325894" cy="1905000"/>
          </a:xfrm>
          <a:prstGeom prst="rect">
            <a:avLst/>
          </a:prstGeom>
        </p:spPr>
      </p:pic>
    </p:spTree>
    <p:extLst>
      <p:ext uri="{BB962C8B-B14F-4D97-AF65-F5344CB8AC3E}">
        <p14:creationId xmlns:p14="http://schemas.microsoft.com/office/powerpoint/2010/main" val="142144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CB03502-0A13-464A-9576-17FC215F603F}"/>
              </a:ext>
            </a:extLst>
          </p:cNvPr>
          <p:cNvPicPr>
            <a:picLocks noChangeAspect="1"/>
          </p:cNvPicPr>
          <p:nvPr/>
        </p:nvPicPr>
        <p:blipFill>
          <a:blip r:embed="rId2"/>
          <a:stretch>
            <a:fillRect/>
          </a:stretch>
        </p:blipFill>
        <p:spPr>
          <a:xfrm>
            <a:off x="3429000" y="3175000"/>
            <a:ext cx="5250992" cy="3429000"/>
          </a:xfrm>
          <a:prstGeom prst="rect">
            <a:avLst/>
          </a:prstGeom>
        </p:spPr>
      </p:pic>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01C94AB-1828-4D06-B757-428295891770}"/>
              </a:ext>
            </a:extLst>
          </p:cNvPr>
          <p:cNvPicPr>
            <a:picLocks noChangeAspect="1"/>
          </p:cNvPicPr>
          <p:nvPr/>
        </p:nvPicPr>
        <p:blipFill>
          <a:blip r:embed="rId3"/>
          <a:stretch>
            <a:fillRect/>
          </a:stretch>
        </p:blipFill>
        <p:spPr>
          <a:xfrm>
            <a:off x="317500" y="1143000"/>
            <a:ext cx="5875986" cy="1905000"/>
          </a:xfrm>
          <a:prstGeom prst="rect">
            <a:avLst/>
          </a:prstGeom>
        </p:spPr>
      </p:pic>
    </p:spTree>
    <p:extLst>
      <p:ext uri="{BB962C8B-B14F-4D97-AF65-F5344CB8AC3E}">
        <p14:creationId xmlns:p14="http://schemas.microsoft.com/office/powerpoint/2010/main" val="288183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51DD43E9-3EC3-4CC8-BA72-04EB7B120F64}"/>
              </a:ext>
            </a:extLst>
          </p:cNvPr>
          <p:cNvPicPr>
            <a:picLocks noChangeAspect="1"/>
          </p:cNvPicPr>
          <p:nvPr/>
        </p:nvPicPr>
        <p:blipFill>
          <a:blip r:embed="rId2"/>
          <a:stretch>
            <a:fillRect/>
          </a:stretch>
        </p:blipFill>
        <p:spPr>
          <a:xfrm>
            <a:off x="825500" y="1270000"/>
            <a:ext cx="7381875" cy="5019675"/>
          </a:xfrm>
          <a:prstGeom prst="rect">
            <a:avLst/>
          </a:prstGeom>
        </p:spPr>
      </p:pic>
    </p:spTree>
    <p:extLst>
      <p:ext uri="{BB962C8B-B14F-4D97-AF65-F5344CB8AC3E}">
        <p14:creationId xmlns:p14="http://schemas.microsoft.com/office/powerpoint/2010/main" val="327227662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676</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- 2016</vt:lpstr>
      <vt:lpstr>EURGBP - 2017</vt:lpstr>
      <vt:lpstr>EURGBP - 2018</vt:lpstr>
      <vt:lpstr>EURGBP - 2019</vt:lpstr>
      <vt:lpstr>EURGBP - 2020</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700</cp:revision>
  <cp:lastPrinted>2012-02-01T10:00:25Z</cp:lastPrinted>
  <dcterms:created xsi:type="dcterms:W3CDTF">2010-04-23T15:09:35Z</dcterms:created>
  <dcterms:modified xsi:type="dcterms:W3CDTF">2020-03-02T17:00:27Z</dcterms:modified>
</cp:coreProperties>
</file>