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0"/>
  </p:notesMasterIdLst>
  <p:sldIdLst>
    <p:sldId id="256" r:id="rId3"/>
    <p:sldId id="466" r:id="rId4"/>
    <p:sldId id="476" r:id="rId5"/>
    <p:sldId id="493" r:id="rId6"/>
    <p:sldId id="494" r:id="rId7"/>
    <p:sldId id="514" r:id="rId8"/>
    <p:sldId id="515" r:id="rId9"/>
    <p:sldId id="470" r:id="rId10"/>
    <p:sldId id="457" r:id="rId11"/>
    <p:sldId id="497" r:id="rId12"/>
    <p:sldId id="499" r:id="rId13"/>
    <p:sldId id="500" r:id="rId14"/>
    <p:sldId id="501" r:id="rId15"/>
    <p:sldId id="502" r:id="rId16"/>
    <p:sldId id="503" r:id="rId17"/>
    <p:sldId id="458" r:id="rId18"/>
    <p:sldId id="504" r:id="rId19"/>
    <p:sldId id="506" r:id="rId20"/>
    <p:sldId id="456" r:id="rId21"/>
    <p:sldId id="507" r:id="rId22"/>
    <p:sldId id="509" r:id="rId23"/>
    <p:sldId id="510" r:id="rId24"/>
    <p:sldId id="511" r:id="rId25"/>
    <p:sldId id="512" r:id="rId26"/>
    <p:sldId id="513" r:id="rId27"/>
    <p:sldId id="409" r:id="rId28"/>
    <p:sldId id="410" r:id="rId2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07/04/2020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4/7/2020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4/7/2020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4/7/2020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4/7/2020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4/7/2020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4/7/2020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4/7/2020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4/7/2020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4/7/2020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4/7/2020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31/03/2020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57E002C4-6440-4C10-893C-75EAD15DEAF7}"/>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2914433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EURGBP_ImageALLOC">
            <a:extLst>
              <a:ext uri="{FF2B5EF4-FFF2-40B4-BE49-F238E27FC236}">
                <a16:creationId xmlns:a16="http://schemas.microsoft.com/office/drawing/2014/main" id="{4B7F89E4-6FEB-4186-8F4D-5D6CAD0B0D27}"/>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8A052971-1F1C-43CC-963C-7BFB09B61B1E}"/>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155732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EURGBP_ImageALLOC">
            <a:extLst>
              <a:ext uri="{FF2B5EF4-FFF2-40B4-BE49-F238E27FC236}">
                <a16:creationId xmlns:a16="http://schemas.microsoft.com/office/drawing/2014/main" id="{0300C04E-4844-430B-BDA5-0A2249CA12B2}"/>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3A58FCD0-D768-46F3-8F99-F28E7DF4C143}"/>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969993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EURGBP_ImageALLOC">
            <a:extLst>
              <a:ext uri="{FF2B5EF4-FFF2-40B4-BE49-F238E27FC236}">
                <a16:creationId xmlns:a16="http://schemas.microsoft.com/office/drawing/2014/main" id="{BAD844EE-3045-4CD8-9959-DEC9032C5C9C}"/>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9777E15F-F96E-47F4-8E47-30CE626052B3}"/>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4195926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3" name="EURGBP_ImageALLOC">
            <a:extLst>
              <a:ext uri="{FF2B5EF4-FFF2-40B4-BE49-F238E27FC236}">
                <a16:creationId xmlns:a16="http://schemas.microsoft.com/office/drawing/2014/main" id="{DEC06839-A314-40AF-A946-38D5B841050B}"/>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C2FA9B79-9727-467A-95EB-7613E8F4ED80}"/>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476573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3" name="EURGBP_ImageALLOC">
            <a:extLst>
              <a:ext uri="{FF2B5EF4-FFF2-40B4-BE49-F238E27FC236}">
                <a16:creationId xmlns:a16="http://schemas.microsoft.com/office/drawing/2014/main" id="{6B6F53A6-8477-4156-AC18-41AB255DDBA7}"/>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0F8E140A-9342-4C83-893D-A53358F32D98}"/>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4051495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632BE185-26C5-4E97-91FA-2B6B83145DA9}"/>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4285443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5" name="Image 4">
            <a:extLst>
              <a:ext uri="{FF2B5EF4-FFF2-40B4-BE49-F238E27FC236}">
                <a16:creationId xmlns:a16="http://schemas.microsoft.com/office/drawing/2014/main" id="{2EF77B18-AE94-4BDE-81A1-AD26F2E51EDE}"/>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2093351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EURRUB_ImageALLOC">
            <a:extLst>
              <a:ext uri="{FF2B5EF4-FFF2-40B4-BE49-F238E27FC236}">
                <a16:creationId xmlns:a16="http://schemas.microsoft.com/office/drawing/2014/main" id="{A8C38328-1C06-4E2B-85E6-1512C2877736}"/>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RUB_ImageBLEND">
            <a:extLst>
              <a:ext uri="{FF2B5EF4-FFF2-40B4-BE49-F238E27FC236}">
                <a16:creationId xmlns:a16="http://schemas.microsoft.com/office/drawing/2014/main" id="{D04F9915-AEF7-4589-B30D-5C2A64D4149D}"/>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87602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FE3F5990-6C68-423D-A15C-5BC3F535CAFB}"/>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3864284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168BB031-C9D0-4BAA-9093-9E65419D2F0A}"/>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4275842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B9F3ADD0-0490-4948-95B7-F51BAA1555AF}"/>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6C65A320-611C-4A4A-82C5-1A0708652CE7}"/>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397596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BF2D7727-3931-4998-A007-CDBAD5E46336}"/>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4E5A1832-FAD2-48C1-BC9F-9361411D5979}"/>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433059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FECA4FD5-D25D-4435-A22D-28D2B97D9A58}"/>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E8044330-44EA-4BD6-97EC-B2DED498EE8B}"/>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199756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416CA5CA-89DA-4DB4-974D-6CD6E53DC8B4}"/>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61AFF10B-4702-40A0-A2AB-6066D8B2CDEA}"/>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672435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93E9A2E8-B611-4237-8108-D49B31C9E30C}"/>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3DEA73C4-BFEC-4E05-B64B-815F1E60DD89}"/>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965293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63DB1224-4433-4FC2-AD2B-73A4B8478244}"/>
              </a:ext>
            </a:extLst>
          </p:cNvPr>
          <p:cNvPicPr>
            <a:picLocks noChangeAspect="1"/>
          </p:cNvPicPr>
          <p:nvPr/>
        </p:nvPicPr>
        <p:blipFill>
          <a:blip r:embed="rId2"/>
          <a:stretch>
            <a:fillRect/>
          </a:stretch>
        </p:blipFill>
        <p:spPr>
          <a:xfrm>
            <a:off x="127000" y="1524000"/>
            <a:ext cx="8890000" cy="2444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9C197F05-AFA5-46FA-B99F-E1EAE6D41FBB}"/>
              </a:ext>
            </a:extLst>
          </p:cNvPr>
          <p:cNvPicPr>
            <a:picLocks noChangeAspect="1"/>
          </p:cNvPicPr>
          <p:nvPr/>
        </p:nvPicPr>
        <p:blipFill>
          <a:blip r:embed="rId2"/>
          <a:stretch>
            <a:fillRect/>
          </a:stretch>
        </p:blipFill>
        <p:spPr>
          <a:xfrm>
            <a:off x="127000" y="1524000"/>
            <a:ext cx="8890000" cy="248049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B1148558-D795-40C0-985B-A51F865CA3C7}"/>
              </a:ext>
            </a:extLst>
          </p:cNvPr>
          <p:cNvPicPr>
            <a:picLocks noChangeAspect="1"/>
          </p:cNvPicPr>
          <p:nvPr/>
        </p:nvPicPr>
        <p:blipFill>
          <a:blip r:embed="rId2"/>
          <a:stretch>
            <a:fillRect/>
          </a:stretch>
        </p:blipFill>
        <p:spPr>
          <a:xfrm>
            <a:off x="317500" y="1143000"/>
            <a:ext cx="5325894" cy="1905000"/>
          </a:xfrm>
          <a:prstGeom prst="rect">
            <a:avLst/>
          </a:prstGeom>
        </p:spPr>
      </p:pic>
      <p:pic>
        <p:nvPicPr>
          <p:cNvPr id="7" name="Image 6">
            <a:extLst>
              <a:ext uri="{FF2B5EF4-FFF2-40B4-BE49-F238E27FC236}">
                <a16:creationId xmlns:a16="http://schemas.microsoft.com/office/drawing/2014/main" id="{C6840C44-BB93-421C-AD99-C0353A392403}"/>
              </a:ext>
            </a:extLst>
          </p:cNvPr>
          <p:cNvPicPr>
            <a:picLocks noChangeAspect="1"/>
          </p:cNvPicPr>
          <p:nvPr/>
        </p:nvPicPr>
        <p:blipFill>
          <a:blip r:embed="rId3"/>
          <a:stretch>
            <a:fillRect/>
          </a:stretch>
        </p:blipFill>
        <p:spPr>
          <a:xfrm>
            <a:off x="3429000" y="3175000"/>
            <a:ext cx="5250992" cy="3429000"/>
          </a:xfrm>
          <a:prstGeom prst="rect">
            <a:avLst/>
          </a:prstGeom>
        </p:spPr>
      </p:pic>
    </p:spTree>
    <p:extLst>
      <p:ext uri="{BB962C8B-B14F-4D97-AF65-F5344CB8AC3E}">
        <p14:creationId xmlns:p14="http://schemas.microsoft.com/office/powerpoint/2010/main" val="1862873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4BC61F6B-43B3-4CBC-8948-C5CC26159718}"/>
              </a:ext>
            </a:extLst>
          </p:cNvPr>
          <p:cNvPicPr>
            <a:picLocks noChangeAspect="1"/>
          </p:cNvPicPr>
          <p:nvPr/>
        </p:nvPicPr>
        <p:blipFill>
          <a:blip r:embed="rId2"/>
          <a:stretch>
            <a:fillRect/>
          </a:stretch>
        </p:blipFill>
        <p:spPr>
          <a:xfrm>
            <a:off x="317500" y="1143000"/>
            <a:ext cx="5875986" cy="1905000"/>
          </a:xfrm>
          <a:prstGeom prst="rect">
            <a:avLst/>
          </a:prstGeom>
        </p:spPr>
      </p:pic>
      <p:pic>
        <p:nvPicPr>
          <p:cNvPr id="7" name="Image 6">
            <a:extLst>
              <a:ext uri="{FF2B5EF4-FFF2-40B4-BE49-F238E27FC236}">
                <a16:creationId xmlns:a16="http://schemas.microsoft.com/office/drawing/2014/main" id="{71AC4852-F5E6-4F35-BA38-CD7B23EDC964}"/>
              </a:ext>
            </a:extLst>
          </p:cNvPr>
          <p:cNvPicPr>
            <a:picLocks noChangeAspect="1"/>
          </p:cNvPicPr>
          <p:nvPr/>
        </p:nvPicPr>
        <p:blipFill>
          <a:blip r:embed="rId3"/>
          <a:stretch>
            <a:fillRect/>
          </a:stretch>
        </p:blipFill>
        <p:spPr>
          <a:xfrm>
            <a:off x="3429000" y="3175000"/>
            <a:ext cx="5250992" cy="3429000"/>
          </a:xfrm>
          <a:prstGeom prst="rect">
            <a:avLst/>
          </a:prstGeom>
        </p:spPr>
      </p:pic>
    </p:spTree>
    <p:extLst>
      <p:ext uri="{BB962C8B-B14F-4D97-AF65-F5344CB8AC3E}">
        <p14:creationId xmlns:p14="http://schemas.microsoft.com/office/powerpoint/2010/main" val="4011178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9052C3FF-4B89-46C7-8481-402A9C6C310C}"/>
              </a:ext>
            </a:extLst>
          </p:cNvPr>
          <p:cNvPicPr>
            <a:picLocks noChangeAspect="1"/>
          </p:cNvPicPr>
          <p:nvPr/>
        </p:nvPicPr>
        <p:blipFill>
          <a:blip r:embed="rId2"/>
          <a:stretch>
            <a:fillRect/>
          </a:stretch>
        </p:blipFill>
        <p:spPr>
          <a:xfrm>
            <a:off x="825500" y="1270000"/>
            <a:ext cx="7381875" cy="5019675"/>
          </a:xfrm>
          <a:prstGeom prst="rect">
            <a:avLst/>
          </a:prstGeom>
        </p:spPr>
      </p:pic>
    </p:spTree>
    <p:extLst>
      <p:ext uri="{BB962C8B-B14F-4D97-AF65-F5344CB8AC3E}">
        <p14:creationId xmlns:p14="http://schemas.microsoft.com/office/powerpoint/2010/main" val="111414617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5675</TotalTime>
  <Words>676</Words>
  <Application>Microsoft Office PowerPoint</Application>
  <PresentationFormat>Affichage à l'écran (4:3)</PresentationFormat>
  <Paragraphs>78</Paragraphs>
  <Slides>27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27</vt:i4>
      </vt:variant>
    </vt:vector>
  </HeadingPairs>
  <TitlesOfParts>
    <vt:vector size="3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- 2016</vt:lpstr>
      <vt:lpstr>EURGBP - 2017</vt:lpstr>
      <vt:lpstr>EURGBP - 2018</vt:lpstr>
      <vt:lpstr>EURGBP - 2019</vt:lpstr>
      <vt:lpstr>EURGBP - 2020</vt:lpstr>
      <vt:lpstr>EURRUB - Historical &amp; Planned</vt:lpstr>
      <vt:lpstr>EURRUB - Synthesis</vt:lpstr>
      <vt:lpstr>EURRUB - 2016</vt:lpstr>
      <vt:lpstr>EURUSD - Historical &amp; Planned</vt:lpstr>
      <vt:lpstr>EURUSD - Synthesis</vt:lpstr>
      <vt:lpstr>EURUSD - 2016</vt:lpstr>
      <vt:lpstr>EURUSD - 2017</vt:lpstr>
      <vt:lpstr>EURUSD - 2018</vt:lpstr>
      <vt:lpstr>EURUSD - 2019</vt:lpstr>
      <vt:lpstr>EURUSD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Desktop Kerius3</cp:lastModifiedBy>
  <cp:revision>702</cp:revision>
  <cp:lastPrinted>2012-02-01T10:00:25Z</cp:lastPrinted>
  <dcterms:created xsi:type="dcterms:W3CDTF">2010-04-23T15:09:35Z</dcterms:created>
  <dcterms:modified xsi:type="dcterms:W3CDTF">2020-04-07T03:48:21Z</dcterms:modified>
</cp:coreProperties>
</file>