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514" r:id="rId8"/>
    <p:sldId id="515" r:id="rId9"/>
    <p:sldId id="470" r:id="rId10"/>
    <p:sldId id="457" r:id="rId11"/>
    <p:sldId id="497" r:id="rId12"/>
    <p:sldId id="499" r:id="rId13"/>
    <p:sldId id="500" r:id="rId14"/>
    <p:sldId id="501" r:id="rId15"/>
    <p:sldId id="502" r:id="rId16"/>
    <p:sldId id="503" r:id="rId17"/>
    <p:sldId id="458" r:id="rId18"/>
    <p:sldId id="504" r:id="rId19"/>
    <p:sldId id="506" r:id="rId20"/>
    <p:sldId id="456" r:id="rId21"/>
    <p:sldId id="507" r:id="rId22"/>
    <p:sldId id="509" r:id="rId23"/>
    <p:sldId id="510" r:id="rId24"/>
    <p:sldId id="511" r:id="rId25"/>
    <p:sldId id="512" r:id="rId26"/>
    <p:sldId id="513"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34826FB-FAE7-4F28-9D3F-46D19D080FC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250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FDAD09CD-FFB2-4022-8D7A-52F8F41423D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3C155276-3594-4F6E-A340-5D7CC62F5FB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23244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E14BF4EC-CB72-4C83-9FC2-9D819E373D2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7ABC9381-E002-4A20-8881-1A063F84CD5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35864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F073AAA4-11E0-46CD-82E3-DB051D1BE16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4DC4DFA9-E31D-4DE0-9444-F0B8BD248FC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404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E3535F72-2ECE-4FFF-A489-DDF22075D0B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96A924B1-B7DA-4D6A-942E-4D630C71489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3323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F00FE70B-E2A5-462F-BB8D-E2F5808C0CF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62EF2E54-C70B-455A-B1EC-10A5AFF5A2B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62089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172A4950-4454-47A3-A359-0D44CFA1B809}"/>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18189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75DF1739-C1DA-4864-8EBD-B7B1ABF2BC1A}"/>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27188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DF5C40D8-FF69-47FB-A3E7-18C880F983E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297939CC-EC33-474C-AB86-2F49671958F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5021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C5A3956-EAA1-4336-81E7-0B767FB75FB5}"/>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52758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1720D8DA-D026-4B95-B56A-EFCA43A91AE8}"/>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7549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CEE1C9C5-1363-4708-ABDD-2A30552AAD1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2B7F4C98-EED5-462D-B21E-7416B0FE511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7095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0586E22F-4642-4F7B-9365-3C48F52082F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D5EB4E91-9657-47BB-A97A-6710222CADE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0580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5005CB8A-1405-438A-B4A1-529AEF998F6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E3FA880-1E8B-42D1-A46F-85E2052E5F5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602777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2C283C88-2CE8-436E-80C9-92A2BFFD86D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535561DD-693D-4AAE-BAFE-1B2BEA48D9D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9834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453EE572-3D56-4057-B131-93D1C25951E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AA555D1-E26F-4AF0-82EF-8432E8C6592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2499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D3D7550-8FFA-48A7-BDC3-F44C3785E1E4}"/>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812B5CA-9898-4B61-AF0C-658C3BCBA857}"/>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78A305B-7C7A-4464-AA1D-63A0FA6B4854}"/>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93D25487-45FC-4150-BF00-C367A3AEEBAF}"/>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357419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4F165A9-A02E-4237-A992-04FF5811741F}"/>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999A4C5F-D845-4005-B4ED-161099CC7E7E}"/>
              </a:ext>
            </a:extLst>
          </p:cNvPr>
          <p:cNvPicPr>
            <a:picLocks noChangeAspect="1"/>
          </p:cNvPicPr>
          <p:nvPr/>
        </p:nvPicPr>
        <p:blipFill>
          <a:blip r:embed="rId3"/>
          <a:stretch>
            <a:fillRect/>
          </a:stretch>
        </p:blipFill>
        <p:spPr>
          <a:xfrm>
            <a:off x="3429000" y="3175000"/>
            <a:ext cx="5250992" cy="3429000"/>
          </a:xfrm>
          <a:prstGeom prst="rect">
            <a:avLst/>
          </a:prstGeom>
        </p:spPr>
      </p:pic>
    </p:spTree>
    <p:extLst>
      <p:ext uri="{BB962C8B-B14F-4D97-AF65-F5344CB8AC3E}">
        <p14:creationId xmlns:p14="http://schemas.microsoft.com/office/powerpoint/2010/main" val="257705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5B98212-18FA-4F00-9D76-2245AC814117}"/>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82699693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676</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- 2016</vt:lpstr>
      <vt:lpstr>EURGBP - 2017</vt:lpstr>
      <vt:lpstr>EURGBP - 2018</vt:lpstr>
      <vt:lpstr>EURGBP - 2019</vt:lpstr>
      <vt:lpstr>EURGBP - 2020</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699</cp:revision>
  <cp:lastPrinted>2012-02-01T10:00:25Z</cp:lastPrinted>
  <dcterms:created xsi:type="dcterms:W3CDTF">2010-04-23T15:09:35Z</dcterms:created>
  <dcterms:modified xsi:type="dcterms:W3CDTF">2020-05-01T12:24:12Z</dcterms:modified>
</cp:coreProperties>
</file>