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514" r:id="rId8"/>
    <p:sldId id="515" r:id="rId9"/>
    <p:sldId id="470" r:id="rId10"/>
    <p:sldId id="457" r:id="rId11"/>
    <p:sldId id="497" r:id="rId12"/>
    <p:sldId id="499" r:id="rId13"/>
    <p:sldId id="500" r:id="rId14"/>
    <p:sldId id="501" r:id="rId15"/>
    <p:sldId id="502" r:id="rId16"/>
    <p:sldId id="503" r:id="rId17"/>
    <p:sldId id="458" r:id="rId18"/>
    <p:sldId id="504" r:id="rId19"/>
    <p:sldId id="506" r:id="rId20"/>
    <p:sldId id="456" r:id="rId21"/>
    <p:sldId id="507" r:id="rId22"/>
    <p:sldId id="509" r:id="rId23"/>
    <p:sldId id="510" r:id="rId24"/>
    <p:sldId id="511" r:id="rId25"/>
    <p:sldId id="512" r:id="rId26"/>
    <p:sldId id="51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2E102CDB-8324-4876-93D6-3F6EC820CA61}"/>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7486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8E6D6ECD-2951-439A-B237-F6A0E1E177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126832A7-650B-4F43-AE1C-31C94F7F99C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8080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4EAA4F75-5CD5-4FBE-A6C0-C169B53DBFF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E87D4887-41F0-4BF8-9290-81F6E30372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9142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622D72BD-2BF9-470F-ABDB-D3AE91EC28C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A08C5720-08E9-4B17-9B34-5940AB2BAD7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65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1C602F50-1E30-4787-BC11-F0A67AF4DD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CC7AF4AF-9B9A-4E2E-908C-50AE5B3EFD7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4820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38B3C144-AF48-4D5D-9CAB-31ADA72CEF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A9553F54-1883-4E87-8084-FE977CD56FE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6713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A60C66FA-89C1-497B-A7C9-E3CA4FBB5AC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26387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E38EF518-8570-48E7-A08D-74E97890682A}"/>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216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AD8D62B4-215B-4B33-9A37-294723069F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F046D58B-F7A3-4536-935C-3338C41B6E1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3690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B7AFD93-3672-4B7F-B243-87FDD6D5488B}"/>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09735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AB889115-3F3E-4FA6-9F69-6B073C3745E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64941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3673938C-52AA-46C9-9441-CA1C882A431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9BA431A-3154-40F6-833F-3351D1B1963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9234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018583B3-4D3D-47BA-8BEC-8709193D709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938666D-2236-4F2E-BABA-F075299ACF8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3542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A139E0B7-4B94-410B-BCAD-42B2693360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C183D08-367A-42C3-97C6-63F0C2E4342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1894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05EA74CD-F7DD-4F73-9FA1-936CB8015F9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7A37AE0-3B68-4DFC-919C-8914D15EE63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3751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83732955-AE62-4D45-B92D-10003CEB1C1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B4E592A-F9DE-4D14-A8DD-EEB5300F72B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33622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6C61C5E-7383-4098-8C3A-172D3AF4E86E}"/>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A4A21C3-0B33-4A53-BB48-95F3C1F8B0F9}"/>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35928F1-7D4B-45F4-B2E8-A061C5596324}"/>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ADBD84D4-5B33-456D-AF5A-666D1867F803}"/>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15021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27DEF66-7D3B-4CF9-B68B-EEE629253841}"/>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A8C29EEC-12CB-4DDC-903A-1944BD149CD4}"/>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91583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051DE18-5065-409E-B44D-6DE9A8EC814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8393520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676</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699</cp:revision>
  <cp:lastPrinted>2012-02-01T10:00:25Z</cp:lastPrinted>
  <dcterms:created xsi:type="dcterms:W3CDTF">2010-04-23T15:09:35Z</dcterms:created>
  <dcterms:modified xsi:type="dcterms:W3CDTF">2020-06-02T13:43:04Z</dcterms:modified>
</cp:coreProperties>
</file>