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4"/>
  </p:notesMasterIdLst>
  <p:sldIdLst>
    <p:sldId id="256" r:id="rId3"/>
    <p:sldId id="466" r:id="rId4"/>
    <p:sldId id="476" r:id="rId5"/>
    <p:sldId id="493" r:id="rId6"/>
    <p:sldId id="494" r:id="rId7"/>
    <p:sldId id="514" r:id="rId8"/>
    <p:sldId id="515" r:id="rId9"/>
    <p:sldId id="470" r:id="rId10"/>
    <p:sldId id="457" r:id="rId11"/>
    <p:sldId id="497" r:id="rId12"/>
    <p:sldId id="502" r:id="rId13"/>
    <p:sldId id="503" r:id="rId14"/>
    <p:sldId id="458" r:id="rId15"/>
    <p:sldId id="504" r:id="rId16"/>
    <p:sldId id="506" r:id="rId17"/>
    <p:sldId id="456" r:id="rId18"/>
    <p:sldId id="507" r:id="rId19"/>
    <p:sldId id="512" r:id="rId20"/>
    <p:sldId id="513" r:id="rId21"/>
    <p:sldId id="409" r:id="rId22"/>
    <p:sldId id="410" r:id="rId2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03/07/2020</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7/3/2020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7/3/2020</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7/3/2020</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7/3/2020</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7/3/2020</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7/3/2020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7/3/2020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7/3/2020</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7/3/2020</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7/3/2020</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7/3/2020</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7/3/2020</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7/3/2020</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7/3/2020</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7/3/2020</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30/06/2020</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E34FF75C-01C9-4E93-A8EC-B60243F692A9}"/>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2731719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- 2019</a:t>
            </a:r>
          </a:p>
        </p:txBody>
      </p:sp>
      <p:pic>
        <p:nvPicPr>
          <p:cNvPr id="7" name="Image 6">
            <a:extLst>
              <a:ext uri="{FF2B5EF4-FFF2-40B4-BE49-F238E27FC236}">
                <a16:creationId xmlns:a16="http://schemas.microsoft.com/office/drawing/2014/main" id="{AF7FB156-6F19-407B-91FB-FE7BBD82AF92}"/>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D0BA96FE-EFC4-4058-ACB0-750E60908358}"/>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3087913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a:t>
            </a:r>
          </a:p>
        </p:txBody>
      </p:sp>
      <p:pic>
        <p:nvPicPr>
          <p:cNvPr id="3" name="EURGBP_ImageALLOC">
            <a:extLst>
              <a:ext uri="{FF2B5EF4-FFF2-40B4-BE49-F238E27FC236}">
                <a16:creationId xmlns:a16="http://schemas.microsoft.com/office/drawing/2014/main" id="{54E0A376-76E8-49A9-8265-F11CFA6DC594}"/>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GBP_ImageBLEND">
            <a:extLst>
              <a:ext uri="{FF2B5EF4-FFF2-40B4-BE49-F238E27FC236}">
                <a16:creationId xmlns:a16="http://schemas.microsoft.com/office/drawing/2014/main" id="{45480C43-85BE-4945-90C1-F979331E7E24}"/>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5516743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5362A252-F012-48F7-A61A-69008446C7B5}"/>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209087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5" name="Image 4">
            <a:extLst>
              <a:ext uri="{FF2B5EF4-FFF2-40B4-BE49-F238E27FC236}">
                <a16:creationId xmlns:a16="http://schemas.microsoft.com/office/drawing/2014/main" id="{D1D2DDFB-969F-4B0F-A5AE-E2F2DCE30B1E}"/>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1794585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- 2016</a:t>
            </a:r>
          </a:p>
        </p:txBody>
      </p:sp>
      <p:pic>
        <p:nvPicPr>
          <p:cNvPr id="7" name="Image 6">
            <a:extLst>
              <a:ext uri="{FF2B5EF4-FFF2-40B4-BE49-F238E27FC236}">
                <a16:creationId xmlns:a16="http://schemas.microsoft.com/office/drawing/2014/main" id="{AC46EFF4-17DC-4F7F-87F7-F3780F43E5F7}"/>
              </a:ext>
            </a:extLst>
          </p:cNvPr>
          <p:cNvPicPr>
            <a:picLocks noChangeAspect="1"/>
          </p:cNvPicPr>
          <p:nvPr/>
        </p:nvPicPr>
        <p:blipFill>
          <a:blip r:embed="rId2"/>
          <a:stretch>
            <a:fillRect/>
          </a:stretch>
        </p:blipFill>
        <p:spPr>
          <a:xfrm>
            <a:off x="236220" y="2349500"/>
            <a:ext cx="4200508" cy="3572566"/>
          </a:xfrm>
          <a:prstGeom prst="rect">
            <a:avLst/>
          </a:prstGeom>
        </p:spPr>
      </p:pic>
      <p:pic>
        <p:nvPicPr>
          <p:cNvPr id="8" name="Image 7">
            <a:extLst>
              <a:ext uri="{FF2B5EF4-FFF2-40B4-BE49-F238E27FC236}">
                <a16:creationId xmlns:a16="http://schemas.microsoft.com/office/drawing/2014/main" id="{DB67C818-6585-4CFF-8126-6D5F5F74D40A}"/>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1659532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75E31A61-7FE7-4B95-9217-07D091489EE1}"/>
              </a:ext>
            </a:extLst>
          </p:cNvPr>
          <p:cNvPicPr>
            <a:picLocks noChangeAspect="1"/>
          </p:cNvPicPr>
          <p:nvPr/>
        </p:nvPicPr>
        <p:blipFill>
          <a:blip r:embed="rId2"/>
          <a:stretch>
            <a:fillRect/>
          </a:stretch>
        </p:blipFill>
        <p:spPr>
          <a:xfrm>
            <a:off x="825500" y="1270000"/>
            <a:ext cx="7379208" cy="5026152"/>
          </a:xfrm>
          <a:prstGeom prst="rect">
            <a:avLst/>
          </a:prstGeom>
        </p:spPr>
      </p:pic>
    </p:spTree>
    <p:extLst>
      <p:ext uri="{BB962C8B-B14F-4D97-AF65-F5344CB8AC3E}">
        <p14:creationId xmlns:p14="http://schemas.microsoft.com/office/powerpoint/2010/main" val="1986924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42073FE1-7FED-4929-9A94-A1FF8C83B2CE}"/>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3047400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- 2019</a:t>
            </a:r>
          </a:p>
        </p:txBody>
      </p:sp>
      <p:pic>
        <p:nvPicPr>
          <p:cNvPr id="6" name="Image 5">
            <a:extLst>
              <a:ext uri="{FF2B5EF4-FFF2-40B4-BE49-F238E27FC236}">
                <a16:creationId xmlns:a16="http://schemas.microsoft.com/office/drawing/2014/main" id="{1C30A4C0-4C72-4524-865C-D73F771D3AA0}"/>
              </a:ext>
            </a:extLst>
          </p:cNvPr>
          <p:cNvPicPr>
            <a:picLocks noChangeAspect="1"/>
          </p:cNvPicPr>
          <p:nvPr/>
        </p:nvPicPr>
        <p:blipFill>
          <a:blip r:embed="rId2"/>
          <a:stretch>
            <a:fillRect/>
          </a:stretch>
        </p:blipFill>
        <p:spPr>
          <a:xfrm>
            <a:off x="4754008" y="2352239"/>
            <a:ext cx="4200508" cy="3566469"/>
          </a:xfrm>
          <a:prstGeom prst="rect">
            <a:avLst/>
          </a:prstGeom>
        </p:spPr>
      </p:pic>
      <p:pic>
        <p:nvPicPr>
          <p:cNvPr id="8" name="Image 7">
            <a:extLst>
              <a:ext uri="{FF2B5EF4-FFF2-40B4-BE49-F238E27FC236}">
                <a16:creationId xmlns:a16="http://schemas.microsoft.com/office/drawing/2014/main" id="{1920DA3B-9156-47A9-B1E1-8C7B81194597}"/>
              </a:ext>
            </a:extLst>
          </p:cNvPr>
          <p:cNvPicPr>
            <a:picLocks noChangeAspect="1"/>
          </p:cNvPicPr>
          <p:nvPr/>
        </p:nvPicPr>
        <p:blipFill>
          <a:blip r:embed="rId3"/>
          <a:stretch>
            <a:fillRect/>
          </a:stretch>
        </p:blipFill>
        <p:spPr>
          <a:xfrm>
            <a:off x="236220" y="2346142"/>
            <a:ext cx="4200508" cy="3572566"/>
          </a:xfrm>
          <a:prstGeom prst="rect">
            <a:avLst/>
          </a:prstGeom>
        </p:spPr>
      </p:pic>
    </p:spTree>
    <p:extLst>
      <p:ext uri="{BB962C8B-B14F-4D97-AF65-F5344CB8AC3E}">
        <p14:creationId xmlns:p14="http://schemas.microsoft.com/office/powerpoint/2010/main" val="3453989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- 2020</a:t>
            </a:r>
          </a:p>
        </p:txBody>
      </p:sp>
      <p:pic>
        <p:nvPicPr>
          <p:cNvPr id="3" name="EURUSD_ImageALLOC">
            <a:extLst>
              <a:ext uri="{FF2B5EF4-FFF2-40B4-BE49-F238E27FC236}">
                <a16:creationId xmlns:a16="http://schemas.microsoft.com/office/drawing/2014/main" id="{78AFD281-9FBA-4267-90B9-A50AC109406A}"/>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4" name="EURUSD_ImageBLEND">
            <a:extLst>
              <a:ext uri="{FF2B5EF4-FFF2-40B4-BE49-F238E27FC236}">
                <a16:creationId xmlns:a16="http://schemas.microsoft.com/office/drawing/2014/main" id="{C3C2E0C4-879D-4BDD-ADEF-E44B2C77F7C2}"/>
              </a:ext>
            </a:extLst>
          </p:cNvPr>
          <p:cNvPicPr>
            <a:picLocks noChangeAspect="1"/>
          </p:cNvPicPr>
          <p:nvPr/>
        </p:nvPicPr>
        <p:blipFill>
          <a:blip r:embed="rId3"/>
          <a:stretch>
            <a:fillRect/>
          </a:stretch>
        </p:blipFill>
        <p:spPr>
          <a:xfrm>
            <a:off x="4749800" y="2349500"/>
            <a:ext cx="4204716" cy="3570732"/>
          </a:xfrm>
          <a:prstGeom prst="rect">
            <a:avLst/>
          </a:prstGeom>
        </p:spPr>
      </p:pic>
    </p:spTree>
    <p:extLst>
      <p:ext uri="{BB962C8B-B14F-4D97-AF65-F5344CB8AC3E}">
        <p14:creationId xmlns:p14="http://schemas.microsoft.com/office/powerpoint/2010/main" val="187285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85EF736C-3558-4A5D-A63F-5C68C2A3D3A2}"/>
              </a:ext>
            </a:extLst>
          </p:cNvPr>
          <p:cNvPicPr>
            <a:picLocks noChangeAspect="1"/>
          </p:cNvPicPr>
          <p:nvPr/>
        </p:nvPicPr>
        <p:blipFill>
          <a:blip r:embed="rId2"/>
          <a:stretch>
            <a:fillRect/>
          </a:stretch>
        </p:blipFill>
        <p:spPr>
          <a:xfrm>
            <a:off x="127000" y="1524000"/>
            <a:ext cx="8890000" cy="244405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7B01C1FC-6F3C-47C5-9C94-D4E2C0824067}"/>
              </a:ext>
            </a:extLst>
          </p:cNvPr>
          <p:cNvPicPr>
            <a:picLocks noChangeAspect="1"/>
          </p:cNvPicPr>
          <p:nvPr/>
        </p:nvPicPr>
        <p:blipFill>
          <a:blip r:embed="rId2"/>
          <a:stretch>
            <a:fillRect/>
          </a:stretch>
        </p:blipFill>
        <p:spPr>
          <a:xfrm>
            <a:off x="127000" y="1524000"/>
            <a:ext cx="8890000" cy="248049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C1C3568F-B2FE-4215-BC1B-9838E9D4FFA5}"/>
              </a:ext>
            </a:extLst>
          </p:cNvPr>
          <p:cNvPicPr>
            <a:picLocks noChangeAspect="1"/>
          </p:cNvPicPr>
          <p:nvPr/>
        </p:nvPicPr>
        <p:blipFill>
          <a:blip r:embed="rId2"/>
          <a:stretch>
            <a:fillRect/>
          </a:stretch>
        </p:blipFill>
        <p:spPr>
          <a:xfrm>
            <a:off x="317500" y="1143000"/>
            <a:ext cx="5325894" cy="1905000"/>
          </a:xfrm>
          <a:prstGeom prst="rect">
            <a:avLst/>
          </a:prstGeom>
        </p:spPr>
      </p:pic>
      <p:pic>
        <p:nvPicPr>
          <p:cNvPr id="7" name="Image 6">
            <a:extLst>
              <a:ext uri="{FF2B5EF4-FFF2-40B4-BE49-F238E27FC236}">
                <a16:creationId xmlns:a16="http://schemas.microsoft.com/office/drawing/2014/main" id="{162EFD98-A472-4151-AC42-F84CD6E71070}"/>
              </a:ext>
            </a:extLst>
          </p:cNvPr>
          <p:cNvPicPr>
            <a:picLocks noChangeAspect="1"/>
          </p:cNvPicPr>
          <p:nvPr/>
        </p:nvPicPr>
        <p:blipFill>
          <a:blip r:embed="rId3"/>
          <a:stretch>
            <a:fillRect/>
          </a:stretch>
        </p:blipFill>
        <p:spPr>
          <a:xfrm>
            <a:off x="3429000" y="3175000"/>
            <a:ext cx="5249610" cy="3429000"/>
          </a:xfrm>
          <a:prstGeom prst="rect">
            <a:avLst/>
          </a:prstGeom>
        </p:spPr>
      </p:pic>
    </p:spTree>
    <p:extLst>
      <p:ext uri="{BB962C8B-B14F-4D97-AF65-F5344CB8AC3E}">
        <p14:creationId xmlns:p14="http://schemas.microsoft.com/office/powerpoint/2010/main" val="2285138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DB81FF56-FC84-4226-B076-B4B390EA1329}"/>
              </a:ext>
            </a:extLst>
          </p:cNvPr>
          <p:cNvPicPr>
            <a:picLocks noChangeAspect="1"/>
          </p:cNvPicPr>
          <p:nvPr/>
        </p:nvPicPr>
        <p:blipFill>
          <a:blip r:embed="rId2"/>
          <a:stretch>
            <a:fillRect/>
          </a:stretch>
        </p:blipFill>
        <p:spPr>
          <a:xfrm>
            <a:off x="317500" y="1143000"/>
            <a:ext cx="5875986" cy="1905000"/>
          </a:xfrm>
          <a:prstGeom prst="rect">
            <a:avLst/>
          </a:prstGeom>
        </p:spPr>
      </p:pic>
      <p:pic>
        <p:nvPicPr>
          <p:cNvPr id="7" name="Image 6">
            <a:extLst>
              <a:ext uri="{FF2B5EF4-FFF2-40B4-BE49-F238E27FC236}">
                <a16:creationId xmlns:a16="http://schemas.microsoft.com/office/drawing/2014/main" id="{110719E1-DE4C-4C61-BBAD-D13FC7FAF816}"/>
              </a:ext>
            </a:extLst>
          </p:cNvPr>
          <p:cNvPicPr>
            <a:picLocks noChangeAspect="1"/>
          </p:cNvPicPr>
          <p:nvPr/>
        </p:nvPicPr>
        <p:blipFill>
          <a:blip r:embed="rId3"/>
          <a:stretch>
            <a:fillRect/>
          </a:stretch>
        </p:blipFill>
        <p:spPr>
          <a:xfrm>
            <a:off x="3429000" y="3175000"/>
            <a:ext cx="5249610" cy="3429000"/>
          </a:xfrm>
          <a:prstGeom prst="rect">
            <a:avLst/>
          </a:prstGeom>
        </p:spPr>
      </p:pic>
    </p:spTree>
    <p:extLst>
      <p:ext uri="{BB962C8B-B14F-4D97-AF65-F5344CB8AC3E}">
        <p14:creationId xmlns:p14="http://schemas.microsoft.com/office/powerpoint/2010/main" val="738439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BEC89F83-F256-4F1B-8E28-BFCDDDF189B1}"/>
              </a:ext>
            </a:extLst>
          </p:cNvPr>
          <p:cNvPicPr>
            <a:picLocks noChangeAspect="1"/>
          </p:cNvPicPr>
          <p:nvPr/>
        </p:nvPicPr>
        <p:blipFill>
          <a:blip r:embed="rId2"/>
          <a:stretch>
            <a:fillRect/>
          </a:stretch>
        </p:blipFill>
        <p:spPr>
          <a:xfrm>
            <a:off x="825500" y="1270000"/>
            <a:ext cx="7379208" cy="5027676"/>
          </a:xfrm>
          <a:prstGeom prst="rect">
            <a:avLst/>
          </a:prstGeom>
        </p:spPr>
      </p:pic>
    </p:spTree>
    <p:extLst>
      <p:ext uri="{BB962C8B-B14F-4D97-AF65-F5344CB8AC3E}">
        <p14:creationId xmlns:p14="http://schemas.microsoft.com/office/powerpoint/2010/main" val="365985779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5686</TotalTime>
  <Words>658</Words>
  <Application>Microsoft Office PowerPoint</Application>
  <PresentationFormat>Affichage à l'écran (4:3)</PresentationFormat>
  <Paragraphs>72</Paragraphs>
  <Slides>21</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21</vt:i4>
      </vt:variant>
    </vt:vector>
  </HeadingPairs>
  <TitlesOfParts>
    <vt:vector size="28"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 </vt:lpstr>
      <vt:lpstr>EURGBP - Historical &amp; Planned</vt:lpstr>
      <vt:lpstr>EURGBP - Synthesis</vt:lpstr>
      <vt:lpstr>EURGBP - 2019</vt:lpstr>
      <vt:lpstr>EURGBP - 2020</vt:lpstr>
      <vt:lpstr>EURRUB - Historical &amp; Planned</vt:lpstr>
      <vt:lpstr>EURRUB - Synthesis</vt:lpstr>
      <vt:lpstr>EURRUB - 2016</vt:lpstr>
      <vt:lpstr>EURUSD - Historical &amp; Planned</vt:lpstr>
      <vt:lpstr>EURUSD - Synthesis</vt:lpstr>
      <vt:lpstr>EURUSD - 2019</vt:lpstr>
      <vt:lpstr>EURUSD - 2020</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 - Marion</cp:lastModifiedBy>
  <cp:revision>701</cp:revision>
  <cp:lastPrinted>2012-02-01T10:00:25Z</cp:lastPrinted>
  <dcterms:created xsi:type="dcterms:W3CDTF">2010-04-23T15:09:35Z</dcterms:created>
  <dcterms:modified xsi:type="dcterms:W3CDTF">2020-07-03T09:12:50Z</dcterms:modified>
</cp:coreProperties>
</file>