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4"/>
  </p:notesMasterIdLst>
  <p:sldIdLst>
    <p:sldId id="256" r:id="rId3"/>
    <p:sldId id="466" r:id="rId4"/>
    <p:sldId id="476" r:id="rId5"/>
    <p:sldId id="493" r:id="rId6"/>
    <p:sldId id="494" r:id="rId7"/>
    <p:sldId id="514" r:id="rId8"/>
    <p:sldId id="515" r:id="rId9"/>
    <p:sldId id="470" r:id="rId10"/>
    <p:sldId id="457" r:id="rId11"/>
    <p:sldId id="497" r:id="rId12"/>
    <p:sldId id="502" r:id="rId13"/>
    <p:sldId id="503" r:id="rId14"/>
    <p:sldId id="458" r:id="rId15"/>
    <p:sldId id="504" r:id="rId16"/>
    <p:sldId id="506" r:id="rId17"/>
    <p:sldId id="456" r:id="rId18"/>
    <p:sldId id="507" r:id="rId19"/>
    <p:sldId id="512" r:id="rId20"/>
    <p:sldId id="513" r:id="rId21"/>
    <p:sldId id="409" r:id="rId22"/>
    <p:sldId id="410" r:id="rId23"/>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04/08/2020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8/4/2020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10905" y="2297839"/>
            <a:ext cx="1815216" cy="136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8/4/2020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8/4/2020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8/4/2020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8/4/2020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8/4/2020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8/4/2020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8/4/2020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8/4/2020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8/4/2020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8/4/2020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5913" y="134574"/>
            <a:ext cx="907608" cy="68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8/4/2020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8/4/2020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8/4/2020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8/4/2020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8/4/2020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8/4/2020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8/4/2020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8/4/2020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8/4/2020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8/4/2020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8/4/2020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8/4/2020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8/4/2020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8/4/2020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8/4/2020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8/4/2020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8/4/2020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8/4/2020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8/4/2020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8/4/2020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8/4/2020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8/4/2020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8/4/2020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8/4/2020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8/4/2020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8/4/2020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31/07/2020</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5" name="Image 4">
            <a:extLst>
              <a:ext uri="{FF2B5EF4-FFF2-40B4-BE49-F238E27FC236}">
                <a16:creationId xmlns:a16="http://schemas.microsoft.com/office/drawing/2014/main" id="{6785C26A-D5E5-4406-A636-96F404CC9105}"/>
              </a:ext>
            </a:extLst>
          </p:cNvPr>
          <p:cNvPicPr>
            <a:picLocks noChangeAspect="1"/>
          </p:cNvPicPr>
          <p:nvPr/>
        </p:nvPicPr>
        <p:blipFill>
          <a:blip r:embed="rId2"/>
          <a:stretch>
            <a:fillRect/>
          </a:stretch>
        </p:blipFill>
        <p:spPr>
          <a:xfrm>
            <a:off x="825501" y="1270000"/>
            <a:ext cx="7379208" cy="5029200"/>
          </a:xfrm>
          <a:prstGeom prst="rect">
            <a:avLst/>
          </a:prstGeom>
        </p:spPr>
      </p:pic>
    </p:spTree>
    <p:extLst>
      <p:ext uri="{BB962C8B-B14F-4D97-AF65-F5344CB8AC3E}">
        <p14:creationId xmlns:p14="http://schemas.microsoft.com/office/powerpoint/2010/main" val="1813594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a:t>
            </a:r>
          </a:p>
        </p:txBody>
      </p:sp>
      <p:pic>
        <p:nvPicPr>
          <p:cNvPr id="7" name="Image 6">
            <a:extLst>
              <a:ext uri="{FF2B5EF4-FFF2-40B4-BE49-F238E27FC236}">
                <a16:creationId xmlns:a16="http://schemas.microsoft.com/office/drawing/2014/main" id="{AFF73574-7666-4236-B3BE-140113E02F35}"/>
              </a:ext>
            </a:extLst>
          </p:cNvPr>
          <p:cNvPicPr>
            <a:picLocks noChangeAspect="1"/>
          </p:cNvPicPr>
          <p:nvPr/>
        </p:nvPicPr>
        <p:blipFill>
          <a:blip r:embed="rId2"/>
          <a:stretch>
            <a:fillRect/>
          </a:stretch>
        </p:blipFill>
        <p:spPr>
          <a:xfrm>
            <a:off x="236221" y="2349501"/>
            <a:ext cx="4204716" cy="3569208"/>
          </a:xfrm>
          <a:prstGeom prst="rect">
            <a:avLst/>
          </a:prstGeom>
        </p:spPr>
      </p:pic>
      <p:pic>
        <p:nvPicPr>
          <p:cNvPr id="8" name="Image 7">
            <a:extLst>
              <a:ext uri="{FF2B5EF4-FFF2-40B4-BE49-F238E27FC236}">
                <a16:creationId xmlns:a16="http://schemas.microsoft.com/office/drawing/2014/main" id="{FE0BDDFC-22EF-44D0-AF30-3FECC4BA44F8}"/>
              </a:ext>
            </a:extLst>
          </p:cNvPr>
          <p:cNvPicPr>
            <a:picLocks noChangeAspect="1"/>
          </p:cNvPicPr>
          <p:nvPr/>
        </p:nvPicPr>
        <p:blipFill>
          <a:blip r:embed="rId3"/>
          <a:stretch>
            <a:fillRect/>
          </a:stretch>
        </p:blipFill>
        <p:spPr>
          <a:xfrm>
            <a:off x="4749800" y="2349500"/>
            <a:ext cx="4206605" cy="3569208"/>
          </a:xfrm>
          <a:prstGeom prst="rect">
            <a:avLst/>
          </a:prstGeom>
        </p:spPr>
      </p:pic>
    </p:spTree>
    <p:extLst>
      <p:ext uri="{BB962C8B-B14F-4D97-AF65-F5344CB8AC3E}">
        <p14:creationId xmlns:p14="http://schemas.microsoft.com/office/powerpoint/2010/main" val="2150699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a:t>
            </a:r>
          </a:p>
        </p:txBody>
      </p:sp>
      <p:pic>
        <p:nvPicPr>
          <p:cNvPr id="7" name="Image 6">
            <a:extLst>
              <a:ext uri="{FF2B5EF4-FFF2-40B4-BE49-F238E27FC236}">
                <a16:creationId xmlns:a16="http://schemas.microsoft.com/office/drawing/2014/main" id="{BF3B26C8-76BD-4136-A313-69539FE3B624}"/>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8" name="Image 7">
            <a:extLst>
              <a:ext uri="{FF2B5EF4-FFF2-40B4-BE49-F238E27FC236}">
                <a16:creationId xmlns:a16="http://schemas.microsoft.com/office/drawing/2014/main" id="{2ECC8C4A-633B-4E23-B9D4-9E7677A977B0}"/>
              </a:ext>
            </a:extLst>
          </p:cNvPr>
          <p:cNvPicPr>
            <a:picLocks noChangeAspect="1"/>
          </p:cNvPicPr>
          <p:nvPr/>
        </p:nvPicPr>
        <p:blipFill>
          <a:blip r:embed="rId3"/>
          <a:stretch>
            <a:fillRect/>
          </a:stretch>
        </p:blipFill>
        <p:spPr>
          <a:xfrm>
            <a:off x="4749800" y="2349500"/>
            <a:ext cx="4204716" cy="3569208"/>
          </a:xfrm>
          <a:prstGeom prst="rect">
            <a:avLst/>
          </a:prstGeom>
        </p:spPr>
      </p:pic>
    </p:spTree>
    <p:extLst>
      <p:ext uri="{BB962C8B-B14F-4D97-AF65-F5344CB8AC3E}">
        <p14:creationId xmlns:p14="http://schemas.microsoft.com/office/powerpoint/2010/main" val="3210146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EURRUB - Historical &amp; Planned</a:t>
            </a:r>
            <a:endParaRPr lang="en-US" dirty="0"/>
          </a:p>
        </p:txBody>
      </p:sp>
      <p:pic>
        <p:nvPicPr>
          <p:cNvPr id="3" name="Image 2">
            <a:extLst>
              <a:ext uri="{FF2B5EF4-FFF2-40B4-BE49-F238E27FC236}">
                <a16:creationId xmlns:a16="http://schemas.microsoft.com/office/drawing/2014/main" id="{951EE1C3-8F35-4A50-AE3E-3664E8BA296C}"/>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884522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a:t>
            </a:r>
          </a:p>
        </p:txBody>
      </p:sp>
      <p:pic>
        <p:nvPicPr>
          <p:cNvPr id="5" name="Image 4">
            <a:extLst>
              <a:ext uri="{FF2B5EF4-FFF2-40B4-BE49-F238E27FC236}">
                <a16:creationId xmlns:a16="http://schemas.microsoft.com/office/drawing/2014/main" id="{BA8FB964-B41C-497A-8F2C-3D0E2356484A}"/>
              </a:ext>
            </a:extLst>
          </p:cNvPr>
          <p:cNvPicPr>
            <a:picLocks noChangeAspect="1"/>
          </p:cNvPicPr>
          <p:nvPr/>
        </p:nvPicPr>
        <p:blipFill>
          <a:blip r:embed="rId2"/>
          <a:stretch>
            <a:fillRect/>
          </a:stretch>
        </p:blipFill>
        <p:spPr>
          <a:xfrm>
            <a:off x="825500" y="1270000"/>
            <a:ext cx="7382896" cy="5029200"/>
          </a:xfrm>
          <a:prstGeom prst="rect">
            <a:avLst/>
          </a:prstGeom>
        </p:spPr>
      </p:pic>
    </p:spTree>
    <p:extLst>
      <p:ext uri="{BB962C8B-B14F-4D97-AF65-F5344CB8AC3E}">
        <p14:creationId xmlns:p14="http://schemas.microsoft.com/office/powerpoint/2010/main" val="1518156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- 2016</a:t>
            </a:r>
          </a:p>
        </p:txBody>
      </p:sp>
      <p:pic>
        <p:nvPicPr>
          <p:cNvPr id="7" name="Image 6">
            <a:extLst>
              <a:ext uri="{FF2B5EF4-FFF2-40B4-BE49-F238E27FC236}">
                <a16:creationId xmlns:a16="http://schemas.microsoft.com/office/drawing/2014/main" id="{ACB8F10A-17A1-4DC6-8FA9-51B22CD07FCB}"/>
              </a:ext>
            </a:extLst>
          </p:cNvPr>
          <p:cNvPicPr>
            <a:picLocks noChangeAspect="1"/>
          </p:cNvPicPr>
          <p:nvPr/>
        </p:nvPicPr>
        <p:blipFill>
          <a:blip r:embed="rId2"/>
          <a:stretch>
            <a:fillRect/>
          </a:stretch>
        </p:blipFill>
        <p:spPr>
          <a:xfrm>
            <a:off x="236220" y="2349500"/>
            <a:ext cx="4206605" cy="3572566"/>
          </a:xfrm>
          <a:prstGeom prst="rect">
            <a:avLst/>
          </a:prstGeom>
        </p:spPr>
      </p:pic>
      <p:pic>
        <p:nvPicPr>
          <p:cNvPr id="8" name="Image 7">
            <a:extLst>
              <a:ext uri="{FF2B5EF4-FFF2-40B4-BE49-F238E27FC236}">
                <a16:creationId xmlns:a16="http://schemas.microsoft.com/office/drawing/2014/main" id="{EC9E4764-7722-438F-AD12-935FBF8A186D}"/>
              </a:ext>
            </a:extLst>
          </p:cNvPr>
          <p:cNvPicPr>
            <a:picLocks noChangeAspect="1"/>
          </p:cNvPicPr>
          <p:nvPr/>
        </p:nvPicPr>
        <p:blipFill>
          <a:blip r:embed="rId3"/>
          <a:stretch>
            <a:fillRect/>
          </a:stretch>
        </p:blipFill>
        <p:spPr>
          <a:xfrm>
            <a:off x="4747911" y="2349500"/>
            <a:ext cx="4200508" cy="3569208"/>
          </a:xfrm>
          <a:prstGeom prst="rect">
            <a:avLst/>
          </a:prstGeom>
        </p:spPr>
      </p:pic>
    </p:spTree>
    <p:extLst>
      <p:ext uri="{BB962C8B-B14F-4D97-AF65-F5344CB8AC3E}">
        <p14:creationId xmlns:p14="http://schemas.microsoft.com/office/powerpoint/2010/main" val="3251769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6937917F-A115-427E-9700-27EE41B657E5}"/>
              </a:ext>
            </a:extLst>
          </p:cNvPr>
          <p:cNvPicPr>
            <a:picLocks noChangeAspect="1"/>
          </p:cNvPicPr>
          <p:nvPr/>
        </p:nvPicPr>
        <p:blipFill>
          <a:blip r:embed="rId2"/>
          <a:stretch>
            <a:fillRect/>
          </a:stretch>
        </p:blipFill>
        <p:spPr>
          <a:xfrm>
            <a:off x="825500" y="1270000"/>
            <a:ext cx="7379208" cy="5026152"/>
          </a:xfrm>
          <a:prstGeom prst="rect">
            <a:avLst/>
          </a:prstGeom>
        </p:spPr>
      </p:pic>
    </p:spTree>
    <p:extLst>
      <p:ext uri="{BB962C8B-B14F-4D97-AF65-F5344CB8AC3E}">
        <p14:creationId xmlns:p14="http://schemas.microsoft.com/office/powerpoint/2010/main" val="3599585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0B090DED-BF1E-4553-AA9C-0BEEC6257446}"/>
              </a:ext>
            </a:extLst>
          </p:cNvPr>
          <p:cNvPicPr>
            <a:picLocks noChangeAspect="1"/>
          </p:cNvPicPr>
          <p:nvPr/>
        </p:nvPicPr>
        <p:blipFill>
          <a:blip r:embed="rId2"/>
          <a:stretch>
            <a:fillRect/>
          </a:stretch>
        </p:blipFill>
        <p:spPr>
          <a:xfrm>
            <a:off x="825500" y="1270000"/>
            <a:ext cx="7368589" cy="5029200"/>
          </a:xfrm>
          <a:prstGeom prst="rect">
            <a:avLst/>
          </a:prstGeom>
        </p:spPr>
      </p:pic>
    </p:spTree>
    <p:extLst>
      <p:ext uri="{BB962C8B-B14F-4D97-AF65-F5344CB8AC3E}">
        <p14:creationId xmlns:p14="http://schemas.microsoft.com/office/powerpoint/2010/main" val="3067665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7" name="Image 6">
            <a:extLst>
              <a:ext uri="{FF2B5EF4-FFF2-40B4-BE49-F238E27FC236}">
                <a16:creationId xmlns:a16="http://schemas.microsoft.com/office/drawing/2014/main" id="{A94925AC-27E4-4107-A891-89037C05EBE5}"/>
              </a:ext>
            </a:extLst>
          </p:cNvPr>
          <p:cNvPicPr>
            <a:picLocks noChangeAspect="1"/>
          </p:cNvPicPr>
          <p:nvPr/>
        </p:nvPicPr>
        <p:blipFill>
          <a:blip r:embed="rId2"/>
          <a:stretch>
            <a:fillRect/>
          </a:stretch>
        </p:blipFill>
        <p:spPr>
          <a:xfrm>
            <a:off x="240428" y="2349500"/>
            <a:ext cx="4200508" cy="3578662"/>
          </a:xfrm>
          <a:prstGeom prst="rect">
            <a:avLst/>
          </a:prstGeom>
        </p:spPr>
      </p:pic>
      <p:pic>
        <p:nvPicPr>
          <p:cNvPr id="8" name="Image 7">
            <a:extLst>
              <a:ext uri="{FF2B5EF4-FFF2-40B4-BE49-F238E27FC236}">
                <a16:creationId xmlns:a16="http://schemas.microsoft.com/office/drawing/2014/main" id="{11A56FF5-0676-4590-B6D1-8C3FB07A74BC}"/>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2586787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3" name="EURUSD_ImageALLOC">
            <a:extLst>
              <a:ext uri="{FF2B5EF4-FFF2-40B4-BE49-F238E27FC236}">
                <a16:creationId xmlns:a16="http://schemas.microsoft.com/office/drawing/2014/main" id="{5AD7EF2C-D0C5-40F2-930D-D0293022C488}"/>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BFC070A6-CC97-4DA9-8E7F-94737C277A6D}"/>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901886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436767E5-7CD7-402C-9F12-99306FD8C4A4}"/>
              </a:ext>
            </a:extLst>
          </p:cNvPr>
          <p:cNvPicPr>
            <a:picLocks noChangeAspect="1"/>
          </p:cNvPicPr>
          <p:nvPr/>
        </p:nvPicPr>
        <p:blipFill>
          <a:blip r:embed="rId2"/>
          <a:stretch>
            <a:fillRect/>
          </a:stretch>
        </p:blipFill>
        <p:spPr>
          <a:xfrm>
            <a:off x="127000" y="1524000"/>
            <a:ext cx="8890000" cy="2444050"/>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0AB3814C-CC1E-4383-A964-997ABFE8C941}"/>
              </a:ext>
            </a:extLst>
          </p:cNvPr>
          <p:cNvPicPr>
            <a:picLocks noChangeAspect="1"/>
          </p:cNvPicPr>
          <p:nvPr/>
        </p:nvPicPr>
        <p:blipFill>
          <a:blip r:embed="rId2"/>
          <a:stretch>
            <a:fillRect/>
          </a:stretch>
        </p:blipFill>
        <p:spPr>
          <a:xfrm>
            <a:off x="127000" y="1524000"/>
            <a:ext cx="8890000" cy="248049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C41A3EE3-4E61-4572-B9A7-075237BBA675}"/>
              </a:ext>
            </a:extLst>
          </p:cNvPr>
          <p:cNvPicPr>
            <a:picLocks noChangeAspect="1"/>
          </p:cNvPicPr>
          <p:nvPr/>
        </p:nvPicPr>
        <p:blipFill>
          <a:blip r:embed="rId2"/>
          <a:stretch>
            <a:fillRect/>
          </a:stretch>
        </p:blipFill>
        <p:spPr>
          <a:xfrm>
            <a:off x="146304" y="1081766"/>
            <a:ext cx="5852150" cy="2093234"/>
          </a:xfrm>
          <a:prstGeom prst="rect">
            <a:avLst/>
          </a:prstGeom>
        </p:spPr>
      </p:pic>
      <p:pic>
        <p:nvPicPr>
          <p:cNvPr id="7" name="Image 6">
            <a:extLst>
              <a:ext uri="{FF2B5EF4-FFF2-40B4-BE49-F238E27FC236}">
                <a16:creationId xmlns:a16="http://schemas.microsoft.com/office/drawing/2014/main" id="{B87BEB14-702D-4193-A2EF-E26E51D1B52F}"/>
              </a:ext>
            </a:extLst>
          </p:cNvPr>
          <p:cNvPicPr>
            <a:picLocks noChangeAspect="1"/>
          </p:cNvPicPr>
          <p:nvPr/>
        </p:nvPicPr>
        <p:blipFill>
          <a:blip r:embed="rId3"/>
          <a:stretch>
            <a:fillRect/>
          </a:stretch>
        </p:blipFill>
        <p:spPr>
          <a:xfrm>
            <a:off x="3429000" y="3175000"/>
            <a:ext cx="5249610" cy="3429000"/>
          </a:xfrm>
          <a:prstGeom prst="rect">
            <a:avLst/>
          </a:prstGeom>
        </p:spPr>
      </p:pic>
    </p:spTree>
    <p:extLst>
      <p:ext uri="{BB962C8B-B14F-4D97-AF65-F5344CB8AC3E}">
        <p14:creationId xmlns:p14="http://schemas.microsoft.com/office/powerpoint/2010/main" val="2478697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FBA9305B-0F04-4C65-AA3B-93E248C10D18}"/>
              </a:ext>
            </a:extLst>
          </p:cNvPr>
          <p:cNvPicPr>
            <a:picLocks noChangeAspect="1"/>
          </p:cNvPicPr>
          <p:nvPr/>
        </p:nvPicPr>
        <p:blipFill>
          <a:blip r:embed="rId2"/>
          <a:stretch>
            <a:fillRect/>
          </a:stretch>
        </p:blipFill>
        <p:spPr>
          <a:xfrm>
            <a:off x="137160" y="1084534"/>
            <a:ext cx="6244358" cy="2024426"/>
          </a:xfrm>
          <a:prstGeom prst="rect">
            <a:avLst/>
          </a:prstGeom>
        </p:spPr>
      </p:pic>
      <p:pic>
        <p:nvPicPr>
          <p:cNvPr id="7" name="Image 6">
            <a:extLst>
              <a:ext uri="{FF2B5EF4-FFF2-40B4-BE49-F238E27FC236}">
                <a16:creationId xmlns:a16="http://schemas.microsoft.com/office/drawing/2014/main" id="{4B62C512-E3B5-4E20-8DF9-3AFC7B01B676}"/>
              </a:ext>
            </a:extLst>
          </p:cNvPr>
          <p:cNvPicPr>
            <a:picLocks noChangeAspect="1"/>
          </p:cNvPicPr>
          <p:nvPr/>
        </p:nvPicPr>
        <p:blipFill>
          <a:blip r:embed="rId3"/>
          <a:stretch>
            <a:fillRect/>
          </a:stretch>
        </p:blipFill>
        <p:spPr>
          <a:xfrm>
            <a:off x="3429000" y="3175000"/>
            <a:ext cx="5249610" cy="3429000"/>
          </a:xfrm>
          <a:prstGeom prst="rect">
            <a:avLst/>
          </a:prstGeom>
        </p:spPr>
      </p:pic>
    </p:spTree>
    <p:extLst>
      <p:ext uri="{BB962C8B-B14F-4D97-AF65-F5344CB8AC3E}">
        <p14:creationId xmlns:p14="http://schemas.microsoft.com/office/powerpoint/2010/main" val="724693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A7EC1D4A-3115-4B3F-B111-68A62282E817}"/>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445985975"/>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5712</TotalTime>
  <Words>658</Words>
  <Application>Microsoft Office PowerPoint</Application>
  <PresentationFormat>Affichage à l'écran (4:3)</PresentationFormat>
  <Paragraphs>72</Paragraphs>
  <Slides>21</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21</vt:i4>
      </vt:variant>
    </vt:vector>
  </HeadingPairs>
  <TitlesOfParts>
    <vt:vector size="28"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EURGBP</vt:lpstr>
      <vt:lpstr> </vt:lpstr>
      <vt:lpstr>EURGBP - Historical &amp; Planned</vt:lpstr>
      <vt:lpstr>EURGBP - Synthesis</vt:lpstr>
      <vt:lpstr>EURGBP - 2019</vt:lpstr>
      <vt:lpstr>EURGBP - 2020</vt:lpstr>
      <vt:lpstr>EURRUB - Historical &amp; Planned</vt:lpstr>
      <vt:lpstr>EURRUB - Synthesis</vt:lpstr>
      <vt:lpstr>EURRUB - 2016</vt:lpstr>
      <vt:lpstr>EURUSD - Historical &amp; Planned</vt:lpstr>
      <vt:lpstr>EURUSD - Synthesis</vt:lpstr>
      <vt:lpstr>EURUSD - 2019</vt:lpstr>
      <vt:lpstr>EURUSD - 2020</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Marion DONDIN</cp:lastModifiedBy>
  <cp:revision>703</cp:revision>
  <cp:lastPrinted>2012-02-01T10:00:25Z</cp:lastPrinted>
  <dcterms:created xsi:type="dcterms:W3CDTF">2010-04-23T15:09:35Z</dcterms:created>
  <dcterms:modified xsi:type="dcterms:W3CDTF">2020-08-04T07:38:25Z</dcterms:modified>
</cp:coreProperties>
</file>