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14" r:id="rId8"/>
    <p:sldId id="515" r:id="rId9"/>
    <p:sldId id="470" r:id="rId10"/>
    <p:sldId id="457" r:id="rId11"/>
    <p:sldId id="497" r:id="rId12"/>
    <p:sldId id="502" r:id="rId13"/>
    <p:sldId id="503" r:id="rId14"/>
    <p:sldId id="458" r:id="rId15"/>
    <p:sldId id="504" r:id="rId16"/>
    <p:sldId id="506" r:id="rId17"/>
    <p:sldId id="456" r:id="rId18"/>
    <p:sldId id="507" r:id="rId19"/>
    <p:sldId id="512" r:id="rId20"/>
    <p:sldId id="513"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D619B5C3-9B5A-4227-8156-7F63F4952C5E}"/>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194808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10" name="Image 9">
            <a:extLst>
              <a:ext uri="{FF2B5EF4-FFF2-40B4-BE49-F238E27FC236}">
                <a16:creationId xmlns:a16="http://schemas.microsoft.com/office/drawing/2014/main" id="{E9AF7E7F-9255-4663-922D-D1F7F18BE85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5E36347F-4FCC-4B43-8E3B-FC9E861478B4}"/>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07390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10" name="Image 9">
            <a:extLst>
              <a:ext uri="{FF2B5EF4-FFF2-40B4-BE49-F238E27FC236}">
                <a16:creationId xmlns:a16="http://schemas.microsoft.com/office/drawing/2014/main" id="{BA6CA336-D6EE-49DE-A218-C07B2691AD7B}"/>
              </a:ext>
            </a:extLst>
          </p:cNvPr>
          <p:cNvPicPr>
            <a:picLocks noChangeAspect="1"/>
          </p:cNvPicPr>
          <p:nvPr/>
        </p:nvPicPr>
        <p:blipFill>
          <a:blip r:embed="rId2"/>
          <a:stretch>
            <a:fillRect/>
          </a:stretch>
        </p:blipFill>
        <p:spPr>
          <a:xfrm>
            <a:off x="236221" y="2347976"/>
            <a:ext cx="4204716" cy="3570732"/>
          </a:xfrm>
          <a:prstGeom prst="rect">
            <a:avLst/>
          </a:prstGeom>
        </p:spPr>
      </p:pic>
      <p:pic>
        <p:nvPicPr>
          <p:cNvPr id="12" name="Image 11">
            <a:extLst>
              <a:ext uri="{FF2B5EF4-FFF2-40B4-BE49-F238E27FC236}">
                <a16:creationId xmlns:a16="http://schemas.microsoft.com/office/drawing/2014/main" id="{1CC4F9B9-D519-4A1C-AA2F-EC8647FD654D}"/>
              </a:ext>
            </a:extLst>
          </p:cNvPr>
          <p:cNvPicPr>
            <a:picLocks noChangeAspect="1"/>
          </p:cNvPicPr>
          <p:nvPr/>
        </p:nvPicPr>
        <p:blipFill>
          <a:blip r:embed="rId3"/>
          <a:stretch>
            <a:fillRect/>
          </a:stretch>
        </p:blipFill>
        <p:spPr>
          <a:xfrm>
            <a:off x="4749799" y="2347976"/>
            <a:ext cx="4204717" cy="3570732"/>
          </a:xfrm>
          <a:prstGeom prst="rect">
            <a:avLst/>
          </a:prstGeom>
        </p:spPr>
      </p:pic>
    </p:spTree>
    <p:extLst>
      <p:ext uri="{BB962C8B-B14F-4D97-AF65-F5344CB8AC3E}">
        <p14:creationId xmlns:p14="http://schemas.microsoft.com/office/powerpoint/2010/main" val="397125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7074A81E-FAFA-4FDC-8CAF-ACADA2B0293D}"/>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4981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7" name="Image 6">
            <a:extLst>
              <a:ext uri="{FF2B5EF4-FFF2-40B4-BE49-F238E27FC236}">
                <a16:creationId xmlns:a16="http://schemas.microsoft.com/office/drawing/2014/main" id="{F440CF02-9098-4124-A0B7-32D8557595C8}"/>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19871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10" name="Image 9">
            <a:extLst>
              <a:ext uri="{FF2B5EF4-FFF2-40B4-BE49-F238E27FC236}">
                <a16:creationId xmlns:a16="http://schemas.microsoft.com/office/drawing/2014/main" id="{0BB5B483-0F9E-4289-A594-6058C128E01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36A98C18-B8E9-41AB-8EF3-5849CFCE9004}"/>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47352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7F7707B-9C2B-4971-99C8-23E628F8AF1E}"/>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27961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008EC9A3-CD38-4D6D-8B6F-BF4A77E6E9DD}"/>
              </a:ext>
            </a:extLst>
          </p:cNvPr>
          <p:cNvPicPr>
            <a:picLocks noChangeAspect="1"/>
          </p:cNvPicPr>
          <p:nvPr/>
        </p:nvPicPr>
        <p:blipFill>
          <a:blip r:embed="rId2"/>
          <a:stretch>
            <a:fillRect/>
          </a:stretch>
        </p:blipFill>
        <p:spPr>
          <a:xfrm>
            <a:off x="825501" y="1270000"/>
            <a:ext cx="7379208" cy="5029200"/>
          </a:xfrm>
          <a:prstGeom prst="rect">
            <a:avLst/>
          </a:prstGeom>
        </p:spPr>
      </p:pic>
    </p:spTree>
    <p:extLst>
      <p:ext uri="{BB962C8B-B14F-4D97-AF65-F5344CB8AC3E}">
        <p14:creationId xmlns:p14="http://schemas.microsoft.com/office/powerpoint/2010/main" val="297268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10" name="Image 9">
            <a:extLst>
              <a:ext uri="{FF2B5EF4-FFF2-40B4-BE49-F238E27FC236}">
                <a16:creationId xmlns:a16="http://schemas.microsoft.com/office/drawing/2014/main" id="{6E9953C7-18FF-4ECE-AD0C-BC46473C4F97}"/>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2" name="Image 11">
            <a:extLst>
              <a:ext uri="{FF2B5EF4-FFF2-40B4-BE49-F238E27FC236}">
                <a16:creationId xmlns:a16="http://schemas.microsoft.com/office/drawing/2014/main" id="{6631F916-696D-4FC1-8975-986D0D5B6748}"/>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206918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C9CA8538-74F2-45CA-BAAC-216ABE2061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8DEDF6A-0F68-4FFD-A1D2-A75A8272C6B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764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6203ED9-696E-4060-A153-5E61C85B5961}"/>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BB9150D-9132-4BF4-8C53-128407E7979D}"/>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113C5DB-1D91-4F4B-A220-4D4CFA613FDD}"/>
              </a:ext>
            </a:extLst>
          </p:cNvPr>
          <p:cNvPicPr>
            <a:picLocks noChangeAspect="1"/>
          </p:cNvPicPr>
          <p:nvPr/>
        </p:nvPicPr>
        <p:blipFill>
          <a:blip r:embed="rId2"/>
          <a:stretch>
            <a:fillRect/>
          </a:stretch>
        </p:blipFill>
        <p:spPr>
          <a:xfrm>
            <a:off x="155448" y="1085035"/>
            <a:ext cx="5489692" cy="1963589"/>
          </a:xfrm>
          <a:prstGeom prst="rect">
            <a:avLst/>
          </a:prstGeom>
        </p:spPr>
      </p:pic>
      <p:pic>
        <p:nvPicPr>
          <p:cNvPr id="7" name="Image 6">
            <a:extLst>
              <a:ext uri="{FF2B5EF4-FFF2-40B4-BE49-F238E27FC236}">
                <a16:creationId xmlns:a16="http://schemas.microsoft.com/office/drawing/2014/main" id="{71331F01-0470-4211-B5F8-DA12E76419C6}"/>
              </a:ext>
            </a:extLst>
          </p:cNvPr>
          <p:cNvPicPr>
            <a:picLocks noChangeAspect="1"/>
          </p:cNvPicPr>
          <p:nvPr/>
        </p:nvPicPr>
        <p:blipFill>
          <a:blip r:embed="rId3"/>
          <a:stretch>
            <a:fillRect/>
          </a:stretch>
        </p:blipFill>
        <p:spPr>
          <a:xfrm>
            <a:off x="3152341" y="3063901"/>
            <a:ext cx="5663117" cy="3699099"/>
          </a:xfrm>
          <a:prstGeom prst="rect">
            <a:avLst/>
          </a:prstGeom>
        </p:spPr>
      </p:pic>
    </p:spTree>
    <p:extLst>
      <p:ext uri="{BB962C8B-B14F-4D97-AF65-F5344CB8AC3E}">
        <p14:creationId xmlns:p14="http://schemas.microsoft.com/office/powerpoint/2010/main" val="59256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A24B6E07-4B72-452F-8D73-666A109EDA17}"/>
              </a:ext>
            </a:extLst>
          </p:cNvPr>
          <p:cNvPicPr>
            <a:picLocks noChangeAspect="1"/>
          </p:cNvPicPr>
          <p:nvPr/>
        </p:nvPicPr>
        <p:blipFill>
          <a:blip r:embed="rId2"/>
          <a:stretch>
            <a:fillRect/>
          </a:stretch>
        </p:blipFill>
        <p:spPr>
          <a:xfrm>
            <a:off x="3152341" y="3063900"/>
            <a:ext cx="5663116" cy="3680811"/>
          </a:xfrm>
          <a:prstGeom prst="rect">
            <a:avLst/>
          </a:prstGeom>
        </p:spPr>
      </p:pic>
      <p:pic>
        <p:nvPicPr>
          <p:cNvPr id="10" name="Image 9">
            <a:extLst>
              <a:ext uri="{FF2B5EF4-FFF2-40B4-BE49-F238E27FC236}">
                <a16:creationId xmlns:a16="http://schemas.microsoft.com/office/drawing/2014/main" id="{A76F7570-7C8B-4152-A1FC-42DFB4874795}"/>
              </a:ext>
            </a:extLst>
          </p:cNvPr>
          <p:cNvPicPr>
            <a:picLocks noChangeAspect="1"/>
          </p:cNvPicPr>
          <p:nvPr/>
        </p:nvPicPr>
        <p:blipFill>
          <a:blip r:embed="rId3"/>
          <a:stretch>
            <a:fillRect/>
          </a:stretch>
        </p:blipFill>
        <p:spPr>
          <a:xfrm>
            <a:off x="155448" y="1086570"/>
            <a:ext cx="5875986" cy="1962053"/>
          </a:xfrm>
          <a:prstGeom prst="rect">
            <a:avLst/>
          </a:prstGeom>
        </p:spPr>
      </p:pic>
    </p:spTree>
    <p:extLst>
      <p:ext uri="{BB962C8B-B14F-4D97-AF65-F5344CB8AC3E}">
        <p14:creationId xmlns:p14="http://schemas.microsoft.com/office/powerpoint/2010/main" val="347286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91B6B13-2696-4A0B-8ACC-576A4B4B9AB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77373871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658</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EURRUB - Historical &amp; Planned</vt:lpstr>
      <vt:lpstr>EURRUB - Synthesis</vt:lpstr>
      <vt:lpstr>EURRUB - 2016</vt:lpstr>
      <vt:lpstr>EURUSD - Historical &amp; Planned</vt:lpstr>
      <vt:lpstr>EURUSD - Synthesis</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2020-09-01T12:35:18Z</dcterms:modified>
</cp:coreProperties>
</file>