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14" r:id="rId8"/>
    <p:sldId id="515" r:id="rId9"/>
    <p:sldId id="470" r:id="rId10"/>
    <p:sldId id="457" r:id="rId11"/>
    <p:sldId id="497" r:id="rId12"/>
    <p:sldId id="502" r:id="rId13"/>
    <p:sldId id="503" r:id="rId14"/>
    <p:sldId id="458" r:id="rId15"/>
    <p:sldId id="504" r:id="rId16"/>
    <p:sldId id="456" r:id="rId17"/>
    <p:sldId id="507" r:id="rId18"/>
    <p:sldId id="512" r:id="rId19"/>
    <p:sldId id="513"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05/10/2020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064F0B54-92A6-4FA0-96A0-BE69B364CD5B}"/>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19336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8" name="Image 7">
            <a:extLst>
              <a:ext uri="{FF2B5EF4-FFF2-40B4-BE49-F238E27FC236}">
                <a16:creationId xmlns:a16="http://schemas.microsoft.com/office/drawing/2014/main" id="{D7700B70-9A8F-4F8C-A68F-E751CE7BD381}"/>
              </a:ext>
            </a:extLst>
          </p:cNvPr>
          <p:cNvPicPr>
            <a:picLocks noChangeAspect="1"/>
          </p:cNvPicPr>
          <p:nvPr/>
        </p:nvPicPr>
        <p:blipFill>
          <a:blip r:embed="rId2"/>
          <a:stretch>
            <a:fillRect/>
          </a:stretch>
        </p:blipFill>
        <p:spPr>
          <a:xfrm>
            <a:off x="234331" y="2349500"/>
            <a:ext cx="4206605" cy="3572566"/>
          </a:xfrm>
          <a:prstGeom prst="rect">
            <a:avLst/>
          </a:prstGeom>
        </p:spPr>
      </p:pic>
      <p:pic>
        <p:nvPicPr>
          <p:cNvPr id="10" name="Image 9">
            <a:extLst>
              <a:ext uri="{FF2B5EF4-FFF2-40B4-BE49-F238E27FC236}">
                <a16:creationId xmlns:a16="http://schemas.microsoft.com/office/drawing/2014/main" id="{AA29118B-7991-40C8-A1E4-5269896D5C88}"/>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18392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12" name="Image 11">
            <a:extLst>
              <a:ext uri="{FF2B5EF4-FFF2-40B4-BE49-F238E27FC236}">
                <a16:creationId xmlns:a16="http://schemas.microsoft.com/office/drawing/2014/main" id="{1DEB919F-C2DF-47D4-A8E5-E108BBE257A8}"/>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4" name="Image 13">
            <a:extLst>
              <a:ext uri="{FF2B5EF4-FFF2-40B4-BE49-F238E27FC236}">
                <a16:creationId xmlns:a16="http://schemas.microsoft.com/office/drawing/2014/main" id="{3E421921-000A-41C8-975C-473C9916E133}"/>
              </a:ext>
            </a:extLst>
          </p:cNvPr>
          <p:cNvPicPr>
            <a:picLocks noChangeAspect="1"/>
          </p:cNvPicPr>
          <p:nvPr/>
        </p:nvPicPr>
        <p:blipFill>
          <a:blip r:embed="rId3"/>
          <a:stretch>
            <a:fillRect/>
          </a:stretch>
        </p:blipFill>
        <p:spPr>
          <a:xfrm>
            <a:off x="4754008" y="2347976"/>
            <a:ext cx="4200508" cy="3570732"/>
          </a:xfrm>
          <a:prstGeom prst="rect">
            <a:avLst/>
          </a:prstGeom>
        </p:spPr>
      </p:pic>
    </p:spTree>
    <p:extLst>
      <p:ext uri="{BB962C8B-B14F-4D97-AF65-F5344CB8AC3E}">
        <p14:creationId xmlns:p14="http://schemas.microsoft.com/office/powerpoint/2010/main" val="46418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155FEE88-D790-4CC2-BA52-EEAD4D64D8F1}"/>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14814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6" name="Image 5">
            <a:extLst>
              <a:ext uri="{FF2B5EF4-FFF2-40B4-BE49-F238E27FC236}">
                <a16:creationId xmlns:a16="http://schemas.microsoft.com/office/drawing/2014/main" id="{9549208F-5017-4D42-B687-2AE67143A418}"/>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95754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EC0BA01-6105-432B-B119-80374AC3D297}"/>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74168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FEA10155-E952-4B75-ADE8-68392E8C644C}"/>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68709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12" name="Image 11">
            <a:extLst>
              <a:ext uri="{FF2B5EF4-FFF2-40B4-BE49-F238E27FC236}">
                <a16:creationId xmlns:a16="http://schemas.microsoft.com/office/drawing/2014/main" id="{C7BA59ED-BA6A-479E-93E0-FC63CC5A19F3}"/>
              </a:ext>
            </a:extLst>
          </p:cNvPr>
          <p:cNvPicPr>
            <a:picLocks noChangeAspect="1"/>
          </p:cNvPicPr>
          <p:nvPr/>
        </p:nvPicPr>
        <p:blipFill>
          <a:blip r:embed="rId2"/>
          <a:stretch>
            <a:fillRect/>
          </a:stretch>
        </p:blipFill>
        <p:spPr>
          <a:xfrm>
            <a:off x="240651" y="2349500"/>
            <a:ext cx="4200285" cy="3569208"/>
          </a:xfrm>
          <a:prstGeom prst="rect">
            <a:avLst/>
          </a:prstGeom>
        </p:spPr>
      </p:pic>
      <p:pic>
        <p:nvPicPr>
          <p:cNvPr id="14" name="Image 13">
            <a:extLst>
              <a:ext uri="{FF2B5EF4-FFF2-40B4-BE49-F238E27FC236}">
                <a16:creationId xmlns:a16="http://schemas.microsoft.com/office/drawing/2014/main" id="{4FD89110-7A33-4B16-B7F2-9EAC4C4A7129}"/>
              </a:ext>
            </a:extLst>
          </p:cNvPr>
          <p:cNvPicPr>
            <a:picLocks noChangeAspect="1"/>
          </p:cNvPicPr>
          <p:nvPr/>
        </p:nvPicPr>
        <p:blipFill>
          <a:blip r:embed="rId3"/>
          <a:stretch>
            <a:fillRect/>
          </a:stretch>
        </p:blipFill>
        <p:spPr>
          <a:xfrm>
            <a:off x="4749800" y="2343334"/>
            <a:ext cx="4200508" cy="3576898"/>
          </a:xfrm>
          <a:prstGeom prst="rect">
            <a:avLst/>
          </a:prstGeom>
        </p:spPr>
      </p:pic>
    </p:spTree>
    <p:extLst>
      <p:ext uri="{BB962C8B-B14F-4D97-AF65-F5344CB8AC3E}">
        <p14:creationId xmlns:p14="http://schemas.microsoft.com/office/powerpoint/2010/main" val="275342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12" name="Image 11">
            <a:extLst>
              <a:ext uri="{FF2B5EF4-FFF2-40B4-BE49-F238E27FC236}">
                <a16:creationId xmlns:a16="http://schemas.microsoft.com/office/drawing/2014/main" id="{3117EAB6-C025-409C-AAA6-76CF28FD2667}"/>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4" name="Image 13">
            <a:extLst>
              <a:ext uri="{FF2B5EF4-FFF2-40B4-BE49-F238E27FC236}">
                <a16:creationId xmlns:a16="http://schemas.microsoft.com/office/drawing/2014/main" id="{51F36061-D735-4ED9-94FF-B191533576A5}"/>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275774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A7EF8FD-5AE1-470E-9326-54CDDF84AD87}"/>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3940BF3-D4B9-4D10-A56A-801FDAA07656}"/>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4977E67-4F27-4ADA-97B9-F12E2E237445}"/>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7" name="Image 6">
            <a:extLst>
              <a:ext uri="{FF2B5EF4-FFF2-40B4-BE49-F238E27FC236}">
                <a16:creationId xmlns:a16="http://schemas.microsoft.com/office/drawing/2014/main" id="{53CA43AE-6A18-4141-ADA3-2D6436A678D0}"/>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84362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8646A06-8D63-4C30-9F55-41111B2C54FF}"/>
              </a:ext>
            </a:extLst>
          </p:cNvPr>
          <p:cNvPicPr>
            <a:picLocks noChangeAspect="1"/>
          </p:cNvPicPr>
          <p:nvPr/>
        </p:nvPicPr>
        <p:blipFill>
          <a:blip r:embed="rId2"/>
          <a:stretch>
            <a:fillRect/>
          </a:stretch>
        </p:blipFill>
        <p:spPr>
          <a:xfrm>
            <a:off x="317500" y="1143000"/>
            <a:ext cx="5875986" cy="1905000"/>
          </a:xfrm>
          <a:prstGeom prst="rect">
            <a:avLst/>
          </a:prstGeom>
        </p:spPr>
      </p:pic>
      <p:pic>
        <p:nvPicPr>
          <p:cNvPr id="7" name="Image 6">
            <a:extLst>
              <a:ext uri="{FF2B5EF4-FFF2-40B4-BE49-F238E27FC236}">
                <a16:creationId xmlns:a16="http://schemas.microsoft.com/office/drawing/2014/main" id="{2E5EEAD1-7FD3-4AD3-8BB4-0438F014B400}"/>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331015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F8027F6-CB21-44EB-BC0A-C81755551A9C}"/>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84366975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655</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EURRUB - Historical &amp; Planned</vt:lpstr>
      <vt:lpstr>EURRUB - Synthesis</vt:lpstr>
      <vt:lpstr>EURUSD - Historical &amp; Planned</vt:lpstr>
      <vt:lpstr>EURUSD - Synthesis</vt:lpstr>
      <vt:lpstr>EURUSD - 2019</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2020-10-05T12:30:07Z</dcterms:modified>
</cp:coreProperties>
</file>