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2"/>
  </p:notesMasterIdLst>
  <p:sldIdLst>
    <p:sldId id="256" r:id="rId3"/>
    <p:sldId id="466" r:id="rId4"/>
    <p:sldId id="476" r:id="rId5"/>
    <p:sldId id="493" r:id="rId6"/>
    <p:sldId id="494" r:id="rId7"/>
    <p:sldId id="514" r:id="rId8"/>
    <p:sldId id="515" r:id="rId9"/>
    <p:sldId id="470" r:id="rId10"/>
    <p:sldId id="457" r:id="rId11"/>
    <p:sldId id="497" r:id="rId12"/>
    <p:sldId id="503" r:id="rId13"/>
    <p:sldId id="458" r:id="rId14"/>
    <p:sldId id="504" r:id="rId15"/>
    <p:sldId id="506" r:id="rId16"/>
    <p:sldId id="456" r:id="rId17"/>
    <p:sldId id="507" r:id="rId18"/>
    <p:sldId id="513" r:id="rId19"/>
    <p:sldId id="409" r:id="rId20"/>
    <p:sldId id="410" r:id="rId21"/>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8" d="100"/>
          <a:sy n="108" d="100"/>
        </p:scale>
        <p:origin x="188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03/11/2020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11/3/2020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10905" y="2297839"/>
            <a:ext cx="1815216" cy="136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11/3/2020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11/3/2020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11/3/2020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11/3/2020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11/3/2020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11/3/2020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11/3/2020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11/3/2020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11/3/2020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5913" y="134574"/>
            <a:ext cx="907608" cy="68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11/3/2020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11/3/2020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11/3/2020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11/3/2020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11/3/2020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11/3/2020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11/3/2020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11/3/2020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30/10/2020</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6" name="Image 5">
            <a:extLst>
              <a:ext uri="{FF2B5EF4-FFF2-40B4-BE49-F238E27FC236}">
                <a16:creationId xmlns:a16="http://schemas.microsoft.com/office/drawing/2014/main" id="{0DC7A81F-441D-40B6-94E6-29A015FC5A36}"/>
              </a:ext>
            </a:extLst>
          </p:cNvPr>
          <p:cNvPicPr>
            <a:picLocks noChangeAspect="1"/>
          </p:cNvPicPr>
          <p:nvPr/>
        </p:nvPicPr>
        <p:blipFill>
          <a:blip r:embed="rId2"/>
          <a:stretch>
            <a:fillRect/>
          </a:stretch>
        </p:blipFill>
        <p:spPr>
          <a:xfrm>
            <a:off x="825500" y="1269564"/>
            <a:ext cx="7382896" cy="5029636"/>
          </a:xfrm>
          <a:prstGeom prst="rect">
            <a:avLst/>
          </a:prstGeom>
        </p:spPr>
      </p:pic>
    </p:spTree>
    <p:extLst>
      <p:ext uri="{BB962C8B-B14F-4D97-AF65-F5344CB8AC3E}">
        <p14:creationId xmlns:p14="http://schemas.microsoft.com/office/powerpoint/2010/main" val="2186853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a:t>
            </a:r>
          </a:p>
        </p:txBody>
      </p:sp>
      <p:pic>
        <p:nvPicPr>
          <p:cNvPr id="8" name="Image 7">
            <a:extLst>
              <a:ext uri="{FF2B5EF4-FFF2-40B4-BE49-F238E27FC236}">
                <a16:creationId xmlns:a16="http://schemas.microsoft.com/office/drawing/2014/main" id="{3CACAF8C-B2A2-4875-85C4-540CA9D7B459}"/>
              </a:ext>
            </a:extLst>
          </p:cNvPr>
          <p:cNvPicPr>
            <a:picLocks noChangeAspect="1"/>
          </p:cNvPicPr>
          <p:nvPr/>
        </p:nvPicPr>
        <p:blipFill>
          <a:blip r:embed="rId2"/>
          <a:stretch>
            <a:fillRect/>
          </a:stretch>
        </p:blipFill>
        <p:spPr>
          <a:xfrm>
            <a:off x="236220" y="2347976"/>
            <a:ext cx="4206605" cy="3570732"/>
          </a:xfrm>
          <a:prstGeom prst="rect">
            <a:avLst/>
          </a:prstGeom>
        </p:spPr>
      </p:pic>
      <p:pic>
        <p:nvPicPr>
          <p:cNvPr id="10" name="Image 9">
            <a:extLst>
              <a:ext uri="{FF2B5EF4-FFF2-40B4-BE49-F238E27FC236}">
                <a16:creationId xmlns:a16="http://schemas.microsoft.com/office/drawing/2014/main" id="{C5996AFC-A67D-437E-B79F-7AF1797C51F3}"/>
              </a:ext>
            </a:extLst>
          </p:cNvPr>
          <p:cNvPicPr>
            <a:picLocks noChangeAspect="1"/>
          </p:cNvPicPr>
          <p:nvPr/>
        </p:nvPicPr>
        <p:blipFill>
          <a:blip r:embed="rId3"/>
          <a:stretch>
            <a:fillRect/>
          </a:stretch>
        </p:blipFill>
        <p:spPr>
          <a:xfrm>
            <a:off x="4754008" y="2347976"/>
            <a:ext cx="4200508" cy="3570732"/>
          </a:xfrm>
          <a:prstGeom prst="rect">
            <a:avLst/>
          </a:prstGeom>
        </p:spPr>
      </p:pic>
    </p:spTree>
    <p:extLst>
      <p:ext uri="{BB962C8B-B14F-4D97-AF65-F5344CB8AC3E}">
        <p14:creationId xmlns:p14="http://schemas.microsoft.com/office/powerpoint/2010/main" val="148607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EURRUB - Historical &amp; Planned</a:t>
            </a:r>
            <a:endParaRPr lang="en-US" dirty="0"/>
          </a:p>
        </p:txBody>
      </p:sp>
      <p:pic>
        <p:nvPicPr>
          <p:cNvPr id="3" name="Image 2">
            <a:extLst>
              <a:ext uri="{FF2B5EF4-FFF2-40B4-BE49-F238E27FC236}">
                <a16:creationId xmlns:a16="http://schemas.microsoft.com/office/drawing/2014/main" id="{B788E3A4-5A29-468D-B6B1-CA790E3E68C4}"/>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4119174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Synthesis</a:t>
            </a:r>
          </a:p>
        </p:txBody>
      </p:sp>
      <p:pic>
        <p:nvPicPr>
          <p:cNvPr id="6" name="Image 5">
            <a:extLst>
              <a:ext uri="{FF2B5EF4-FFF2-40B4-BE49-F238E27FC236}">
                <a16:creationId xmlns:a16="http://schemas.microsoft.com/office/drawing/2014/main" id="{052BF5CA-DAEA-4E64-BD5A-8CD07ADAED08}"/>
              </a:ext>
            </a:extLst>
          </p:cNvPr>
          <p:cNvPicPr>
            <a:picLocks noChangeAspect="1"/>
          </p:cNvPicPr>
          <p:nvPr/>
        </p:nvPicPr>
        <p:blipFill>
          <a:blip r:embed="rId2"/>
          <a:stretch>
            <a:fillRect/>
          </a:stretch>
        </p:blipFill>
        <p:spPr>
          <a:xfrm>
            <a:off x="825500" y="1269564"/>
            <a:ext cx="7382896" cy="5029636"/>
          </a:xfrm>
          <a:prstGeom prst="rect">
            <a:avLst/>
          </a:prstGeom>
        </p:spPr>
      </p:pic>
    </p:spTree>
    <p:extLst>
      <p:ext uri="{BB962C8B-B14F-4D97-AF65-F5344CB8AC3E}">
        <p14:creationId xmlns:p14="http://schemas.microsoft.com/office/powerpoint/2010/main" val="2997659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- 2016</a:t>
            </a:r>
          </a:p>
        </p:txBody>
      </p:sp>
      <p:pic>
        <p:nvPicPr>
          <p:cNvPr id="3" name="EURRUB_ImageALLOC">
            <a:extLst>
              <a:ext uri="{FF2B5EF4-FFF2-40B4-BE49-F238E27FC236}">
                <a16:creationId xmlns:a16="http://schemas.microsoft.com/office/drawing/2014/main" id="{55AB9FF0-554E-44EE-A954-BB47D3CB6DCF}"/>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RUB_ImageBLEND">
            <a:extLst>
              <a:ext uri="{FF2B5EF4-FFF2-40B4-BE49-F238E27FC236}">
                <a16:creationId xmlns:a16="http://schemas.microsoft.com/office/drawing/2014/main" id="{DB609CFA-3156-4515-868C-0715B9B37944}"/>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601294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6EDD44EB-8610-464D-ACB6-69839714DE2C}"/>
              </a:ext>
            </a:extLst>
          </p:cNvPr>
          <p:cNvPicPr>
            <a:picLocks noChangeAspect="1"/>
          </p:cNvPicPr>
          <p:nvPr/>
        </p:nvPicPr>
        <p:blipFill>
          <a:blip r:embed="rId2"/>
          <a:stretch>
            <a:fillRect/>
          </a:stretch>
        </p:blipFill>
        <p:spPr>
          <a:xfrm>
            <a:off x="825500" y="1270000"/>
            <a:ext cx="7379208" cy="5026152"/>
          </a:xfrm>
          <a:prstGeom prst="rect">
            <a:avLst/>
          </a:prstGeom>
        </p:spPr>
      </p:pic>
    </p:spTree>
    <p:extLst>
      <p:ext uri="{BB962C8B-B14F-4D97-AF65-F5344CB8AC3E}">
        <p14:creationId xmlns:p14="http://schemas.microsoft.com/office/powerpoint/2010/main" val="1460222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8" name="Image 7">
            <a:extLst>
              <a:ext uri="{FF2B5EF4-FFF2-40B4-BE49-F238E27FC236}">
                <a16:creationId xmlns:a16="http://schemas.microsoft.com/office/drawing/2014/main" id="{AE83B02C-CCA6-4423-B53A-BA82C20BEA7C}"/>
              </a:ext>
            </a:extLst>
          </p:cNvPr>
          <p:cNvPicPr>
            <a:picLocks noChangeAspect="1"/>
          </p:cNvPicPr>
          <p:nvPr/>
        </p:nvPicPr>
        <p:blipFill>
          <a:blip r:embed="rId2"/>
          <a:stretch>
            <a:fillRect/>
          </a:stretch>
        </p:blipFill>
        <p:spPr>
          <a:xfrm>
            <a:off x="825500" y="1270000"/>
            <a:ext cx="7382896" cy="5029200"/>
          </a:xfrm>
          <a:prstGeom prst="rect">
            <a:avLst/>
          </a:prstGeom>
        </p:spPr>
      </p:pic>
    </p:spTree>
    <p:extLst>
      <p:ext uri="{BB962C8B-B14F-4D97-AF65-F5344CB8AC3E}">
        <p14:creationId xmlns:p14="http://schemas.microsoft.com/office/powerpoint/2010/main" val="3883239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13" name="Image 12">
            <a:extLst>
              <a:ext uri="{FF2B5EF4-FFF2-40B4-BE49-F238E27FC236}">
                <a16:creationId xmlns:a16="http://schemas.microsoft.com/office/drawing/2014/main" id="{2AB42779-F3F9-46D3-B8F8-DBA8A0851756}"/>
              </a:ext>
            </a:extLst>
          </p:cNvPr>
          <p:cNvPicPr>
            <a:picLocks noChangeAspect="1"/>
          </p:cNvPicPr>
          <p:nvPr/>
        </p:nvPicPr>
        <p:blipFill>
          <a:blip r:embed="rId2"/>
          <a:stretch>
            <a:fillRect/>
          </a:stretch>
        </p:blipFill>
        <p:spPr>
          <a:xfrm>
            <a:off x="236220" y="2349500"/>
            <a:ext cx="4200508" cy="3569208"/>
          </a:xfrm>
          <a:prstGeom prst="rect">
            <a:avLst/>
          </a:prstGeom>
        </p:spPr>
      </p:pic>
      <p:pic>
        <p:nvPicPr>
          <p:cNvPr id="15" name="Image 14">
            <a:extLst>
              <a:ext uri="{FF2B5EF4-FFF2-40B4-BE49-F238E27FC236}">
                <a16:creationId xmlns:a16="http://schemas.microsoft.com/office/drawing/2014/main" id="{771ED7EF-CC54-411F-9FD7-010D5BFF4F45}"/>
              </a:ext>
            </a:extLst>
          </p:cNvPr>
          <p:cNvPicPr>
            <a:picLocks noChangeAspect="1"/>
          </p:cNvPicPr>
          <p:nvPr/>
        </p:nvPicPr>
        <p:blipFill>
          <a:blip r:embed="rId3"/>
          <a:stretch>
            <a:fillRect/>
          </a:stretch>
        </p:blipFill>
        <p:spPr>
          <a:xfrm>
            <a:off x="4754008" y="2347976"/>
            <a:ext cx="4212701" cy="3570732"/>
          </a:xfrm>
          <a:prstGeom prst="rect">
            <a:avLst/>
          </a:prstGeom>
        </p:spPr>
      </p:pic>
    </p:spTree>
    <p:extLst>
      <p:ext uri="{BB962C8B-B14F-4D97-AF65-F5344CB8AC3E}">
        <p14:creationId xmlns:p14="http://schemas.microsoft.com/office/powerpoint/2010/main" val="231453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59890C1E-EDA2-45EC-8747-AB3B6A3397AB}"/>
              </a:ext>
            </a:extLst>
          </p:cNvPr>
          <p:cNvPicPr>
            <a:picLocks noChangeAspect="1"/>
          </p:cNvPicPr>
          <p:nvPr/>
        </p:nvPicPr>
        <p:blipFill>
          <a:blip r:embed="rId2"/>
          <a:stretch>
            <a:fillRect/>
          </a:stretch>
        </p:blipFill>
        <p:spPr>
          <a:xfrm>
            <a:off x="127000" y="1524000"/>
            <a:ext cx="8890000" cy="2444050"/>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638A95E3-6993-4969-A77B-298FF4E26AB6}"/>
              </a:ext>
            </a:extLst>
          </p:cNvPr>
          <p:cNvPicPr>
            <a:picLocks noChangeAspect="1"/>
          </p:cNvPicPr>
          <p:nvPr/>
        </p:nvPicPr>
        <p:blipFill>
          <a:blip r:embed="rId2"/>
          <a:stretch>
            <a:fillRect/>
          </a:stretch>
        </p:blipFill>
        <p:spPr>
          <a:xfrm>
            <a:off x="127000" y="1524000"/>
            <a:ext cx="8890000" cy="248049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DC205447-D90D-4D67-9638-6CB6CBC271BC}"/>
              </a:ext>
            </a:extLst>
          </p:cNvPr>
          <p:cNvPicPr>
            <a:picLocks noChangeAspect="1"/>
          </p:cNvPicPr>
          <p:nvPr/>
        </p:nvPicPr>
        <p:blipFill>
          <a:blip r:embed="rId2"/>
          <a:stretch>
            <a:fillRect/>
          </a:stretch>
        </p:blipFill>
        <p:spPr>
          <a:xfrm>
            <a:off x="317500" y="1143000"/>
            <a:ext cx="5325894" cy="1905000"/>
          </a:xfrm>
          <a:prstGeom prst="rect">
            <a:avLst/>
          </a:prstGeom>
        </p:spPr>
      </p:pic>
      <p:pic>
        <p:nvPicPr>
          <p:cNvPr id="7" name="Image 6">
            <a:extLst>
              <a:ext uri="{FF2B5EF4-FFF2-40B4-BE49-F238E27FC236}">
                <a16:creationId xmlns:a16="http://schemas.microsoft.com/office/drawing/2014/main" id="{4344A415-88E8-4592-878F-85DDB3FD6416}"/>
              </a:ext>
            </a:extLst>
          </p:cNvPr>
          <p:cNvPicPr>
            <a:picLocks noChangeAspect="1"/>
          </p:cNvPicPr>
          <p:nvPr/>
        </p:nvPicPr>
        <p:blipFill>
          <a:blip r:embed="rId3"/>
          <a:stretch>
            <a:fillRect/>
          </a:stretch>
        </p:blipFill>
        <p:spPr>
          <a:xfrm>
            <a:off x="2956265" y="3057573"/>
            <a:ext cx="5722346" cy="3737787"/>
          </a:xfrm>
          <a:prstGeom prst="rect">
            <a:avLst/>
          </a:prstGeom>
        </p:spPr>
      </p:pic>
    </p:spTree>
    <p:extLst>
      <p:ext uri="{BB962C8B-B14F-4D97-AF65-F5344CB8AC3E}">
        <p14:creationId xmlns:p14="http://schemas.microsoft.com/office/powerpoint/2010/main" val="1018238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3B79BFEC-D04D-48BD-B136-E129C082D326}"/>
              </a:ext>
            </a:extLst>
          </p:cNvPr>
          <p:cNvPicPr>
            <a:picLocks noChangeAspect="1"/>
          </p:cNvPicPr>
          <p:nvPr/>
        </p:nvPicPr>
        <p:blipFill>
          <a:blip r:embed="rId2"/>
          <a:stretch>
            <a:fillRect/>
          </a:stretch>
        </p:blipFill>
        <p:spPr>
          <a:xfrm>
            <a:off x="317500" y="1143000"/>
            <a:ext cx="5875986" cy="1905000"/>
          </a:xfrm>
          <a:prstGeom prst="rect">
            <a:avLst/>
          </a:prstGeom>
        </p:spPr>
      </p:pic>
      <p:pic>
        <p:nvPicPr>
          <p:cNvPr id="7" name="Image 6">
            <a:extLst>
              <a:ext uri="{FF2B5EF4-FFF2-40B4-BE49-F238E27FC236}">
                <a16:creationId xmlns:a16="http://schemas.microsoft.com/office/drawing/2014/main" id="{09970039-095B-4C02-968A-0AEF32E52A98}"/>
              </a:ext>
            </a:extLst>
          </p:cNvPr>
          <p:cNvPicPr>
            <a:picLocks noChangeAspect="1"/>
          </p:cNvPicPr>
          <p:nvPr/>
        </p:nvPicPr>
        <p:blipFill>
          <a:blip r:embed="rId3"/>
          <a:stretch>
            <a:fillRect/>
          </a:stretch>
        </p:blipFill>
        <p:spPr>
          <a:xfrm>
            <a:off x="3027285" y="3099615"/>
            <a:ext cx="5651325" cy="3691397"/>
          </a:xfrm>
          <a:prstGeom prst="rect">
            <a:avLst/>
          </a:prstGeom>
        </p:spPr>
      </p:pic>
    </p:spTree>
    <p:extLst>
      <p:ext uri="{BB962C8B-B14F-4D97-AF65-F5344CB8AC3E}">
        <p14:creationId xmlns:p14="http://schemas.microsoft.com/office/powerpoint/2010/main" val="4056460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2DBFC70E-6923-4EE7-B748-2BAF8D66CD84}"/>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1926576857"/>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5691</TotalTime>
  <Words>652</Words>
  <Application>Microsoft Office PowerPoint</Application>
  <PresentationFormat>Affichage à l'écran (4:3)</PresentationFormat>
  <Paragraphs>70</Paragraphs>
  <Slides>19</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19</vt:i4>
      </vt:variant>
    </vt:vector>
  </HeadingPairs>
  <TitlesOfParts>
    <vt:vector size="26"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EURGBP</vt:lpstr>
      <vt:lpstr> </vt:lpstr>
      <vt:lpstr>EURGBP - Historical &amp; Planned</vt:lpstr>
      <vt:lpstr>EURGBP - Synthesis</vt:lpstr>
      <vt:lpstr>EURGBP - 2020</vt:lpstr>
      <vt:lpstr>EURRUB - Historical &amp; Planned</vt:lpstr>
      <vt:lpstr>EURRUB - Synthesis</vt:lpstr>
      <vt:lpstr>EURRUB - 2016</vt:lpstr>
      <vt:lpstr>EURUSD - Historical &amp; Planned</vt:lpstr>
      <vt:lpstr>EURUSD - Synthesis</vt:lpstr>
      <vt:lpstr>EURUSD - 2020</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Marion DONDIN</cp:lastModifiedBy>
  <cp:revision>701</cp:revision>
  <cp:lastPrinted>2012-02-01T10:00:25Z</cp:lastPrinted>
  <dcterms:created xsi:type="dcterms:W3CDTF">2010-04-23T15:09:35Z</dcterms:created>
  <dcterms:modified xsi:type="dcterms:W3CDTF">2020-11-03T14:16:36Z</dcterms:modified>
</cp:coreProperties>
</file>